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notesMasterIdLst>
    <p:notesMasterId r:id="rId26"/>
  </p:notesMasterIdLst>
  <p:sldIdLst>
    <p:sldId id="302" r:id="rId5"/>
    <p:sldId id="303" r:id="rId6"/>
    <p:sldId id="611" r:id="rId7"/>
    <p:sldId id="612" r:id="rId8"/>
    <p:sldId id="595" r:id="rId9"/>
    <p:sldId id="596" r:id="rId10"/>
    <p:sldId id="610" r:id="rId11"/>
    <p:sldId id="327" r:id="rId12"/>
    <p:sldId id="613" r:id="rId13"/>
    <p:sldId id="614" r:id="rId14"/>
    <p:sldId id="331" r:id="rId15"/>
    <p:sldId id="587" r:id="rId16"/>
    <p:sldId id="617" r:id="rId17"/>
    <p:sldId id="276" r:id="rId18"/>
    <p:sldId id="552" r:id="rId19"/>
    <p:sldId id="597" r:id="rId20"/>
    <p:sldId id="554" r:id="rId21"/>
    <p:sldId id="615" r:id="rId22"/>
    <p:sldId id="589" r:id="rId23"/>
    <p:sldId id="616" r:id="rId24"/>
    <p:sldId id="317" r:id="rId2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 Witteveen" initials="EW" lastIdx="7" clrIdx="0">
    <p:extLst>
      <p:ext uri="{19B8F6BF-5375-455C-9EA6-DF929625EA0E}">
        <p15:presenceInfo xmlns:p15="http://schemas.microsoft.com/office/powerpoint/2012/main" userId="S-1-5-21-3942159474-984186493-1990781785-152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E1"/>
    <a:srgbClr val="FFFFFF"/>
    <a:srgbClr val="272727"/>
    <a:srgbClr val="FFFCF3"/>
    <a:srgbClr val="44B529"/>
    <a:srgbClr val="2DB12D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87528B-9AB2-4442-8F67-80E6ACB7C22F}" v="124" dt="2021-09-08T11:48:15.425"/>
    <p1510:client id="{B8E77A7B-1B78-5F4E-AA8A-45FC8DA50B8D}" v="776" dt="2021-09-08T12:28:55.131"/>
    <p1510:client id="{BB354590-1F18-43CC-B4AF-1D6ABA46B45B}" v="3" dt="2021-09-09T05:35:20.285"/>
    <p1510:client id="{C61AB817-1337-4391-6820-6C8BF6EFBF0E}" v="5" dt="2021-10-18T11:00:30.2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2"/>
    <p:restoredTop sz="96086" autoAdjust="0"/>
  </p:normalViewPr>
  <p:slideViewPr>
    <p:cSldViewPr snapToGrid="0">
      <p:cViewPr varScale="1">
        <p:scale>
          <a:sx n="156" d="100"/>
          <a:sy n="156" d="100"/>
        </p:scale>
        <p:origin x="338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27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ot Bijpost" userId="S::jeanot.bijpost@vng.nl::cdf441b5-59e9-4346-906c-b64ac00bf298" providerId="AD" clId="Web-{AE16FED8-4F1C-4879-B5BE-B0BA40DD670C}"/>
    <pc:docChg chg="delSld">
      <pc:chgData name="Jeanot Bijpost" userId="S::jeanot.bijpost@vng.nl::cdf441b5-59e9-4346-906c-b64ac00bf298" providerId="AD" clId="Web-{AE16FED8-4F1C-4879-B5BE-B0BA40DD670C}" dt="2021-03-16T11:41:45.254" v="0"/>
      <pc:docMkLst>
        <pc:docMk/>
      </pc:docMkLst>
      <pc:sldChg chg="del">
        <pc:chgData name="Jeanot Bijpost" userId="S::jeanot.bijpost@vng.nl::cdf441b5-59e9-4346-906c-b64ac00bf298" providerId="AD" clId="Web-{AE16FED8-4F1C-4879-B5BE-B0BA40DD670C}" dt="2021-03-16T11:41:45.254" v="0"/>
        <pc:sldMkLst>
          <pc:docMk/>
          <pc:sldMk cId="535641494" sldId="258"/>
        </pc:sldMkLst>
      </pc:sldChg>
    </pc:docChg>
  </pc:docChgLst>
  <pc:docChgLst>
    <pc:chgData name="Jeanot Bijpost" userId="S::jeanot.bijpost@vng.nl::cdf441b5-59e9-4346-906c-b64ac00bf298" providerId="AD" clId="Web-{10F838D2-8ECF-41CB-A7FA-9C1F21EFDE31}"/>
    <pc:docChg chg="modSld">
      <pc:chgData name="Jeanot Bijpost" userId="S::jeanot.bijpost@vng.nl::cdf441b5-59e9-4346-906c-b64ac00bf298" providerId="AD" clId="Web-{10F838D2-8ECF-41CB-A7FA-9C1F21EFDE31}" dt="2021-06-10T07:01:03.145" v="3" actId="1076"/>
      <pc:docMkLst>
        <pc:docMk/>
      </pc:docMkLst>
      <pc:sldChg chg="modSp">
        <pc:chgData name="Jeanot Bijpost" userId="S::jeanot.bijpost@vng.nl::cdf441b5-59e9-4346-906c-b64ac00bf298" providerId="AD" clId="Web-{10F838D2-8ECF-41CB-A7FA-9C1F21EFDE31}" dt="2021-06-10T07:01:03.145" v="3" actId="1076"/>
        <pc:sldMkLst>
          <pc:docMk/>
          <pc:sldMk cId="3377920599" sldId="351"/>
        </pc:sldMkLst>
        <pc:spChg chg="mod">
          <ac:chgData name="Jeanot Bijpost" userId="S::jeanot.bijpost@vng.nl::cdf441b5-59e9-4346-906c-b64ac00bf298" providerId="AD" clId="Web-{10F838D2-8ECF-41CB-A7FA-9C1F21EFDE31}" dt="2021-06-10T07:01:03.129" v="1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29" v="2" actId="1076"/>
          <ac:spMkLst>
            <pc:docMk/>
            <pc:sldMk cId="3377920599" sldId="351"/>
            <ac:spMk id="38" creationId="{78C51087-4E6B-4462-88E8-C72162DB865C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45" v="3" actId="1076"/>
          <ac:spMkLst>
            <pc:docMk/>
            <pc:sldMk cId="3377920599" sldId="351"/>
            <ac:spMk id="73" creationId="{C26A5F19-B0D1-43EB-A75C-E3C407C11CFC}"/>
          </ac:spMkLst>
        </pc:spChg>
        <pc:grpChg chg="mod">
          <ac:chgData name="Jeanot Bijpost" userId="S::jeanot.bijpost@vng.nl::cdf441b5-59e9-4346-906c-b64ac00bf298" providerId="AD" clId="Web-{10F838D2-8ECF-41CB-A7FA-9C1F21EFDE31}" dt="2021-06-10T07:01:03.129" v="0" actId="1076"/>
          <ac:grpSpMkLst>
            <pc:docMk/>
            <pc:sldMk cId="3377920599" sldId="351"/>
            <ac:grpSpMk id="35" creationId="{B692B0A0-D545-43CB-8AF6-F79A285E6EEB}"/>
          </ac:grpSpMkLst>
        </pc:grpChg>
      </pc:sldChg>
    </pc:docChg>
  </pc:docChgLst>
  <pc:docChgLst>
    <pc:chgData name="Ad Gerrits" userId="S::ad.gerrits@vng.nl::1e844392-3ac1-496e-b414-2cc5963c111d" providerId="AD" clId="Web-{55FEC09F-C00F-2000-A29A-602708FB091B}"/>
    <pc:docChg chg="modSld">
      <pc:chgData name="Ad Gerrits" userId="S::ad.gerrits@vng.nl::1e844392-3ac1-496e-b414-2cc5963c111d" providerId="AD" clId="Web-{55FEC09F-C00F-2000-A29A-602708FB091B}" dt="2021-04-23T07:57:57.641" v="10" actId="20577"/>
      <pc:docMkLst>
        <pc:docMk/>
      </pc:docMkLst>
      <pc:sldChg chg="modSp">
        <pc:chgData name="Ad Gerrits" userId="S::ad.gerrits@vng.nl::1e844392-3ac1-496e-b414-2cc5963c111d" providerId="AD" clId="Web-{55FEC09F-C00F-2000-A29A-602708FB091B}" dt="2021-04-23T07:57:57.641" v="10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55FEC09F-C00F-2000-A29A-602708FB091B}" dt="2021-04-23T07:57:47.437" v="9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55FEC09F-C00F-2000-A29A-602708FB091B}" dt="2021-04-23T07:57:57.641" v="10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Ad Gerrits" userId="S::ad.gerrits@vng.nl::1e844392-3ac1-496e-b414-2cc5963c111d" providerId="AD" clId="Web-{A87F3427-8966-FBB0-DC93-E27A06368625}"/>
    <pc:docChg chg="modSld">
      <pc:chgData name="Ad Gerrits" userId="S::ad.gerrits@vng.nl::1e844392-3ac1-496e-b414-2cc5963c111d" providerId="AD" clId="Web-{A87F3427-8966-FBB0-DC93-E27A06368625}" dt="2021-04-23T07:53:44" v="86" actId="20577"/>
      <pc:docMkLst>
        <pc:docMk/>
      </pc:docMkLst>
      <pc:sldChg chg="modSp">
        <pc:chgData name="Ad Gerrits" userId="S::ad.gerrits@vng.nl::1e844392-3ac1-496e-b414-2cc5963c111d" providerId="AD" clId="Web-{A87F3427-8966-FBB0-DC93-E27A06368625}" dt="2021-04-23T07:53:44" v="86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A87F3427-8966-FBB0-DC93-E27A06368625}" dt="2021-04-23T07:53:44" v="86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Ad Gerrits" userId="S::ad.gerrits@vng.nl::1e844392-3ac1-496e-b414-2cc5963c111d" providerId="AD" clId="Web-{6C1DA279-AA95-4DF9-974A-D2B86126CDA3}"/>
    <pc:docChg chg="modSld">
      <pc:chgData name="Ad Gerrits" userId="S::ad.gerrits@vng.nl::1e844392-3ac1-496e-b414-2cc5963c111d" providerId="AD" clId="Web-{6C1DA279-AA95-4DF9-974A-D2B86126CDA3}" dt="2021-04-21T17:33:11.968" v="5"/>
      <pc:docMkLst>
        <pc:docMk/>
      </pc:docMkLst>
      <pc:sldChg chg="modSp">
        <pc:chgData name="Ad Gerrits" userId="S::ad.gerrits@vng.nl::1e844392-3ac1-496e-b414-2cc5963c111d" providerId="AD" clId="Web-{6C1DA279-AA95-4DF9-974A-D2B86126CDA3}" dt="2021-04-21T17:33:11.968" v="5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6C1DA279-AA95-4DF9-974A-D2B86126CDA3}" dt="2021-04-21T17:33:11.968" v="5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Marc den Engelsman" userId="S::marc.denengelsman@vng.nl::029e20ed-2a15-44b3-a6a2-993bb05abca5" providerId="AD" clId="Web-{C61AB817-1337-4391-6820-6C8BF6EFBF0E}"/>
    <pc:docChg chg="modSld">
      <pc:chgData name="Marc den Engelsman" userId="S::marc.denengelsman@vng.nl::029e20ed-2a15-44b3-a6a2-993bb05abca5" providerId="AD" clId="Web-{C61AB817-1337-4391-6820-6C8BF6EFBF0E}" dt="2021-10-18T11:00:19.491" v="1" actId="20577"/>
      <pc:docMkLst>
        <pc:docMk/>
      </pc:docMkLst>
      <pc:sldChg chg="modSp">
        <pc:chgData name="Marc den Engelsman" userId="S::marc.denengelsman@vng.nl::029e20ed-2a15-44b3-a6a2-993bb05abca5" providerId="AD" clId="Web-{C61AB817-1337-4391-6820-6C8BF6EFBF0E}" dt="2021-10-18T11:00:19.491" v="1" actId="20577"/>
        <pc:sldMkLst>
          <pc:docMk/>
          <pc:sldMk cId="2613670641" sldId="612"/>
        </pc:sldMkLst>
        <pc:spChg chg="mod">
          <ac:chgData name="Marc den Engelsman" userId="S::marc.denengelsman@vng.nl::029e20ed-2a15-44b3-a6a2-993bb05abca5" providerId="AD" clId="Web-{C61AB817-1337-4391-6820-6C8BF6EFBF0E}" dt="2021-10-18T11:00:19.491" v="1" actId="20577"/>
          <ac:spMkLst>
            <pc:docMk/>
            <pc:sldMk cId="2613670641" sldId="612"/>
            <ac:spMk id="13" creationId="{2BC01F6F-DD99-494A-96B7-D02410AD50D0}"/>
          </ac:spMkLst>
        </pc:spChg>
      </pc:sldChg>
    </pc:docChg>
  </pc:docChgLst>
  <pc:docChgLst>
    <pc:chgData name="Jeanot" userId="cdf441b5-59e9-4346-906c-b64ac00bf298" providerId="ADAL" clId="{795D888A-53A1-49CF-9080-A6FED2FF8914}"/>
    <pc:docChg chg="modSld">
      <pc:chgData name="Jeanot" userId="cdf441b5-59e9-4346-906c-b64ac00bf298" providerId="ADAL" clId="{795D888A-53A1-49CF-9080-A6FED2FF8914}" dt="2021-07-07T14:45:01.456" v="31" actId="14100"/>
      <pc:docMkLst>
        <pc:docMk/>
      </pc:docMkLst>
      <pc:sldChg chg="addSp modSp mod">
        <pc:chgData name="Jeanot" userId="cdf441b5-59e9-4346-906c-b64ac00bf298" providerId="ADAL" clId="{795D888A-53A1-49CF-9080-A6FED2FF8914}" dt="2021-07-07T14:45:01.456" v="31" actId="14100"/>
        <pc:sldMkLst>
          <pc:docMk/>
          <pc:sldMk cId="3398439033" sldId="302"/>
        </pc:sldMkLst>
        <pc:spChg chg="add mod">
          <ac:chgData name="Jeanot" userId="cdf441b5-59e9-4346-906c-b64ac00bf298" providerId="ADAL" clId="{795D888A-53A1-49CF-9080-A6FED2FF8914}" dt="2021-07-07T14:45:01.456" v="31" actId="14100"/>
          <ac:spMkLst>
            <pc:docMk/>
            <pc:sldMk cId="3398439033" sldId="302"/>
            <ac:spMk id="10" creationId="{A79C1900-D57B-4102-AE1D-DE06813E1981}"/>
          </ac:spMkLst>
        </pc:spChg>
      </pc:sldChg>
    </pc:docChg>
  </pc:docChgLst>
  <pc:docChgLst>
    <pc:chgData name="Jeanot Bijpost" userId="S::jeanot.bijpost@vng.nl::cdf441b5-59e9-4346-906c-b64ac00bf298" providerId="AD" clId="Web-{6EB88344-84F8-4AFC-B4E2-5F1726B99E48}"/>
    <pc:docChg chg="addSld modSld sldOrd">
      <pc:chgData name="Jeanot Bijpost" userId="S::jeanot.bijpost@vng.nl::cdf441b5-59e9-4346-906c-b64ac00bf298" providerId="AD" clId="Web-{6EB88344-84F8-4AFC-B4E2-5F1726B99E48}" dt="2021-03-17T15:56:14.724" v="636" actId="1076"/>
      <pc:docMkLst>
        <pc:docMk/>
      </pc:docMkLst>
      <pc:sldChg chg="modSp">
        <pc:chgData name="Jeanot Bijpost" userId="S::jeanot.bijpost@vng.nl::cdf441b5-59e9-4346-906c-b64ac00bf298" providerId="AD" clId="Web-{6EB88344-84F8-4AFC-B4E2-5F1726B99E48}" dt="2021-03-17T15:56:14.724" v="636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6EB88344-84F8-4AFC-B4E2-5F1726B99E48}" dt="2021-03-17T15:54:26.316" v="634" actId="20577"/>
          <ac:spMkLst>
            <pc:docMk/>
            <pc:sldMk cId="769423645" sldId="260"/>
            <ac:spMk id="10" creationId="{29429A50-44BC-4774-B2E4-0FA323CDA53D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1.115" v="635" actId="1076"/>
          <ac:spMkLst>
            <pc:docMk/>
            <pc:sldMk cId="769423645" sldId="260"/>
            <ac:spMk id="34" creationId="{A38C60A3-B8BC-4073-BFC2-7DB470D64BA5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4.724" v="636" actId="1076"/>
          <ac:spMkLst>
            <pc:docMk/>
            <pc:sldMk cId="769423645" sldId="260"/>
            <ac:spMk id="40" creationId="{5AD0692A-93C3-4565-8382-24C966FAEF5A}"/>
          </ac:spMkLst>
        </pc:spChg>
      </pc:sldChg>
      <pc:sldChg chg="modSp new ord">
        <pc:chgData name="Jeanot Bijpost" userId="S::jeanot.bijpost@vng.nl::cdf441b5-59e9-4346-906c-b64ac00bf298" providerId="AD" clId="Web-{6EB88344-84F8-4AFC-B4E2-5F1726B99E48}" dt="2021-03-17T14:49:38.525" v="219" actId="20577"/>
        <pc:sldMkLst>
          <pc:docMk/>
          <pc:sldMk cId="2919027257" sldId="279"/>
        </pc:sldMkLst>
        <pc:spChg chg="mod">
          <ac:chgData name="Jeanot Bijpost" userId="S::jeanot.bijpost@vng.nl::cdf441b5-59e9-4346-906c-b64ac00bf298" providerId="AD" clId="Web-{6EB88344-84F8-4AFC-B4E2-5F1726B99E48}" dt="2021-03-17T14:42:11.597" v="18" actId="20577"/>
          <ac:spMkLst>
            <pc:docMk/>
            <pc:sldMk cId="2919027257" sldId="279"/>
            <ac:spMk id="2" creationId="{D2553F73-76C9-4F17-B326-3BC9DD1E3179}"/>
          </ac:spMkLst>
        </pc:spChg>
        <pc:spChg chg="mod">
          <ac:chgData name="Jeanot Bijpost" userId="S::jeanot.bijpost@vng.nl::cdf441b5-59e9-4346-906c-b64ac00bf298" providerId="AD" clId="Web-{6EB88344-84F8-4AFC-B4E2-5F1726B99E48}" dt="2021-03-17T14:49:38.525" v="219" actId="20577"/>
          <ac:spMkLst>
            <pc:docMk/>
            <pc:sldMk cId="2919027257" sldId="279"/>
            <ac:spMk id="3" creationId="{849EDD8C-0954-49B5-B07E-BA2BF5F646C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07:15.353" v="304" actId="20577"/>
        <pc:sldMkLst>
          <pc:docMk/>
          <pc:sldMk cId="1002371944" sldId="280"/>
        </pc:sldMkLst>
        <pc:spChg chg="mod">
          <ac:chgData name="Jeanot Bijpost" userId="S::jeanot.bijpost@vng.nl::cdf441b5-59e9-4346-906c-b64ac00bf298" providerId="AD" clId="Web-{6EB88344-84F8-4AFC-B4E2-5F1726B99E48}" dt="2021-03-17T14:50:04.588" v="222" actId="20577"/>
          <ac:spMkLst>
            <pc:docMk/>
            <pc:sldMk cId="1002371944" sldId="280"/>
            <ac:spMk id="2" creationId="{9E8EA00B-3219-4F7A-A97C-CF35F35F1D04}"/>
          </ac:spMkLst>
        </pc:spChg>
        <pc:spChg chg="mod">
          <ac:chgData name="Jeanot Bijpost" userId="S::jeanot.bijpost@vng.nl::cdf441b5-59e9-4346-906c-b64ac00bf298" providerId="AD" clId="Web-{6EB88344-84F8-4AFC-B4E2-5F1726B99E48}" dt="2021-03-17T15:07:15.353" v="304" actId="20577"/>
          <ac:spMkLst>
            <pc:docMk/>
            <pc:sldMk cId="1002371944" sldId="280"/>
            <ac:spMk id="3" creationId="{F75493DC-4CF4-4894-B69D-C525B4279B15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8:49.216" v="618" actId="20577"/>
        <pc:sldMkLst>
          <pc:docMk/>
          <pc:sldMk cId="2700915010" sldId="281"/>
        </pc:sldMkLst>
        <pc:spChg chg="mod">
          <ac:chgData name="Jeanot Bijpost" userId="S::jeanot.bijpost@vng.nl::cdf441b5-59e9-4346-906c-b64ac00bf298" providerId="AD" clId="Web-{6EB88344-84F8-4AFC-B4E2-5F1726B99E48}" dt="2021-03-17T15:26:34.261" v="612" actId="20577"/>
          <ac:spMkLst>
            <pc:docMk/>
            <pc:sldMk cId="2700915010" sldId="281"/>
            <ac:spMk id="2" creationId="{0B357D43-C0E1-4EE2-A283-72EB8370FA9D}"/>
          </ac:spMkLst>
        </pc:spChg>
        <pc:spChg chg="mod">
          <ac:chgData name="Jeanot Bijpost" userId="S::jeanot.bijpost@vng.nl::cdf441b5-59e9-4346-906c-b64ac00bf298" providerId="AD" clId="Web-{6EB88344-84F8-4AFC-B4E2-5F1726B99E48}" dt="2021-03-17T15:28:49.216" v="618" actId="20577"/>
          <ac:spMkLst>
            <pc:docMk/>
            <pc:sldMk cId="2700915010" sldId="281"/>
            <ac:spMk id="3" creationId="{6D14C20B-E90D-47A5-8626-046E000E7B7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6:39.136" v="614" actId="20577"/>
        <pc:sldMkLst>
          <pc:docMk/>
          <pc:sldMk cId="2647983353" sldId="282"/>
        </pc:sldMkLst>
        <pc:spChg chg="mod">
          <ac:chgData name="Jeanot Bijpost" userId="S::jeanot.bijpost@vng.nl::cdf441b5-59e9-4346-906c-b64ac00bf298" providerId="AD" clId="Web-{6EB88344-84F8-4AFC-B4E2-5F1726B99E48}" dt="2021-03-17T15:26:39.136" v="614" actId="20577"/>
          <ac:spMkLst>
            <pc:docMk/>
            <pc:sldMk cId="2647983353" sldId="282"/>
            <ac:spMk id="2" creationId="{CCF49303-6A00-4C90-9C1D-2DDD936D567A}"/>
          </ac:spMkLst>
        </pc:spChg>
        <pc:spChg chg="mod">
          <ac:chgData name="Jeanot Bijpost" userId="S::jeanot.bijpost@vng.nl::cdf441b5-59e9-4346-906c-b64ac00bf298" providerId="AD" clId="Web-{6EB88344-84F8-4AFC-B4E2-5F1726B99E48}" dt="2021-03-17T15:23:29.399" v="598" actId="20577"/>
          <ac:spMkLst>
            <pc:docMk/>
            <pc:sldMk cId="2647983353" sldId="282"/>
            <ac:spMk id="3" creationId="{E47A26C1-5270-4520-95E6-19A771D6ACA7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38:04.583" v="627" actId="20577"/>
        <pc:sldMkLst>
          <pc:docMk/>
          <pc:sldMk cId="984575952" sldId="283"/>
        </pc:sldMkLst>
        <pc:spChg chg="mod">
          <ac:chgData name="Jeanot Bijpost" userId="S::jeanot.bijpost@vng.nl::cdf441b5-59e9-4346-906c-b64ac00bf298" providerId="AD" clId="Web-{6EB88344-84F8-4AFC-B4E2-5F1726B99E48}" dt="2021-03-17T15:38:00.052" v="624" actId="20577"/>
          <ac:spMkLst>
            <pc:docMk/>
            <pc:sldMk cId="984575952" sldId="283"/>
            <ac:spMk id="2" creationId="{E7B75A2E-1023-474F-9F6C-747DD75352F8}"/>
          </ac:spMkLst>
        </pc:spChg>
        <pc:spChg chg="mod">
          <ac:chgData name="Jeanot Bijpost" userId="S::jeanot.bijpost@vng.nl::cdf441b5-59e9-4346-906c-b64ac00bf298" providerId="AD" clId="Web-{6EB88344-84F8-4AFC-B4E2-5F1726B99E48}" dt="2021-03-17T15:38:04.583" v="627" actId="20577"/>
          <ac:spMkLst>
            <pc:docMk/>
            <pc:sldMk cId="984575952" sldId="283"/>
            <ac:spMk id="3" creationId="{7ACDDFED-DF70-4F58-BC4E-04062F59604D}"/>
          </ac:spMkLst>
        </pc:spChg>
      </pc:sldChg>
    </pc:docChg>
  </pc:docChgLst>
  <pc:docChgLst>
    <pc:chgData name="Jeanot" userId="cdf441b5-59e9-4346-906c-b64ac00bf298" providerId="ADAL" clId="{2EFBE785-B83D-43BD-951F-D2F361BF517C}"/>
    <pc:docChg chg="modSld">
      <pc:chgData name="Jeanot" userId="cdf441b5-59e9-4346-906c-b64ac00bf298" providerId="ADAL" clId="{2EFBE785-B83D-43BD-951F-D2F361BF517C}" dt="2021-04-21T12:57:53.280" v="116" actId="20577"/>
      <pc:docMkLst>
        <pc:docMk/>
      </pc:docMkLst>
      <pc:sldChg chg="modSp mod">
        <pc:chgData name="Jeanot" userId="cdf441b5-59e9-4346-906c-b64ac00bf298" providerId="ADAL" clId="{2EFBE785-B83D-43BD-951F-D2F361BF517C}" dt="2021-04-21T12:57:53.280" v="116" actId="20577"/>
        <pc:sldMkLst>
          <pc:docMk/>
          <pc:sldMk cId="4285623285" sldId="316"/>
        </pc:sldMkLst>
        <pc:spChg chg="mod">
          <ac:chgData name="Jeanot" userId="cdf441b5-59e9-4346-906c-b64ac00bf298" providerId="ADAL" clId="{2EFBE785-B83D-43BD-951F-D2F361BF517C}" dt="2021-04-21T12:57:53.280" v="116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B130CCA9-6C30-1FCE-59E4-CC02672163D5}"/>
    <pc:docChg chg="addSld delSld modSld sldOrd">
      <pc:chgData name="Ad Gerrits" userId="S::ad.gerrits@vng.nl::1e844392-3ac1-496e-b414-2cc5963c111d" providerId="AD" clId="Web-{B130CCA9-6C30-1FCE-59E4-CC02672163D5}" dt="2021-06-09T19:25:11.262" v="543" actId="20577"/>
      <pc:docMkLst>
        <pc:docMk/>
      </pc:docMkLst>
      <pc:sldChg chg="modSp">
        <pc:chgData name="Ad Gerrits" userId="S::ad.gerrits@vng.nl::1e844392-3ac1-496e-b414-2cc5963c111d" providerId="AD" clId="Web-{B130CCA9-6C30-1FCE-59E4-CC02672163D5}" dt="2021-06-09T12:14:43.114" v="2" actId="20577"/>
        <pc:sldMkLst>
          <pc:docMk/>
          <pc:sldMk cId="716239402" sldId="303"/>
        </pc:sldMkLst>
        <pc:spChg chg="mod">
          <ac:chgData name="Ad Gerrits" userId="S::ad.gerrits@vng.nl::1e844392-3ac1-496e-b414-2cc5963c111d" providerId="AD" clId="Web-{B130CCA9-6C30-1FCE-59E4-CC02672163D5}" dt="2021-06-09T12:14:43.114" v="2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delSp modSp">
        <pc:chgData name="Ad Gerrits" userId="S::ad.gerrits@vng.nl::1e844392-3ac1-496e-b414-2cc5963c111d" providerId="AD" clId="Web-{B130CCA9-6C30-1FCE-59E4-CC02672163D5}" dt="2021-06-09T14:14:22.513" v="492"/>
        <pc:sldMkLst>
          <pc:docMk/>
          <pc:sldMk cId="4285623285" sldId="316"/>
        </pc:sldMkLst>
        <pc:spChg chg="mod">
          <ac:chgData name="Ad Gerrits" userId="S::ad.gerrits@vng.nl::1e844392-3ac1-496e-b414-2cc5963c111d" providerId="AD" clId="Web-{B130CCA9-6C30-1FCE-59E4-CC02672163D5}" dt="2021-06-09T14:13:58.981" v="489" actId="2057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Ad Gerrits" userId="S::ad.gerrits@vng.nl::1e844392-3ac1-496e-b414-2cc5963c111d" providerId="AD" clId="Web-{B130CCA9-6C30-1FCE-59E4-CC02672163D5}" dt="2021-06-09T14:14:01.122" v="491"/>
          <ac:spMkLst>
            <pc:docMk/>
            <pc:sldMk cId="4285623285" sldId="316"/>
            <ac:spMk id="6" creationId="{65197155-9FC6-4B92-9962-D0EC6766D196}"/>
          </ac:spMkLst>
        </pc:spChg>
        <pc:spChg chg="del mod">
          <ac:chgData name="Ad Gerrits" userId="S::ad.gerrits@vng.nl::1e844392-3ac1-496e-b414-2cc5963c111d" providerId="AD" clId="Web-{B130CCA9-6C30-1FCE-59E4-CC02672163D5}" dt="2021-06-09T14:14:22.513" v="492"/>
          <ac:spMkLst>
            <pc:docMk/>
            <pc:sldMk cId="4285623285" sldId="316"/>
            <ac:spMk id="7" creationId="{C6EB5DFF-4668-4012-AC42-51FD8FE0C5AE}"/>
          </ac:spMkLst>
        </pc:spChg>
      </pc:sldChg>
      <pc:sldChg chg="del ord">
        <pc:chgData name="Ad Gerrits" userId="S::ad.gerrits@vng.nl::1e844392-3ac1-496e-b414-2cc5963c111d" providerId="AD" clId="Web-{B130CCA9-6C30-1FCE-59E4-CC02672163D5}" dt="2021-06-09T13:42:15.414" v="443"/>
        <pc:sldMkLst>
          <pc:docMk/>
          <pc:sldMk cId="4099364292" sldId="325"/>
        </pc:sldMkLst>
      </pc:sldChg>
      <pc:sldChg chg="del">
        <pc:chgData name="Ad Gerrits" userId="S::ad.gerrits@vng.nl::1e844392-3ac1-496e-b414-2cc5963c111d" providerId="AD" clId="Web-{B130CCA9-6C30-1FCE-59E4-CC02672163D5}" dt="2021-06-09T13:56:36.562" v="449"/>
        <pc:sldMkLst>
          <pc:docMk/>
          <pc:sldMk cId="1689190176" sldId="332"/>
        </pc:sldMkLst>
      </pc:sldChg>
      <pc:sldChg chg="modSp">
        <pc:chgData name="Ad Gerrits" userId="S::ad.gerrits@vng.nl::1e844392-3ac1-496e-b414-2cc5963c111d" providerId="AD" clId="Web-{B130CCA9-6C30-1FCE-59E4-CC02672163D5}" dt="2021-06-09T14:13:00.964" v="456" actId="20577"/>
        <pc:sldMkLst>
          <pc:docMk/>
          <pc:sldMk cId="3925748139" sldId="337"/>
        </pc:sldMkLst>
        <pc:spChg chg="mod">
          <ac:chgData name="Ad Gerrits" userId="S::ad.gerrits@vng.nl::1e844392-3ac1-496e-b414-2cc5963c111d" providerId="AD" clId="Web-{B130CCA9-6C30-1FCE-59E4-CC02672163D5}" dt="2021-06-09T14:13:00.964" v="456" actId="20577"/>
          <ac:spMkLst>
            <pc:docMk/>
            <pc:sldMk cId="3925748139" sldId="337"/>
            <ac:spMk id="5" creationId="{3CC00FEF-738C-452E-A9B6-2DCC0E8C4234}"/>
          </ac:spMkLst>
        </pc:spChg>
      </pc:sldChg>
      <pc:sldChg chg="modSp ord">
        <pc:chgData name="Ad Gerrits" userId="S::ad.gerrits@vng.nl::1e844392-3ac1-496e-b414-2cc5963c111d" providerId="AD" clId="Web-{B130CCA9-6C30-1FCE-59E4-CC02672163D5}" dt="2021-06-09T12:36:49.041" v="121" actId="20577"/>
        <pc:sldMkLst>
          <pc:docMk/>
          <pc:sldMk cId="1427937659" sldId="338"/>
        </pc:sldMkLst>
        <pc:spChg chg="mod">
          <ac:chgData name="Ad Gerrits" userId="S::ad.gerrits@vng.nl::1e844392-3ac1-496e-b414-2cc5963c111d" providerId="AD" clId="Web-{B130CCA9-6C30-1FCE-59E4-CC02672163D5}" dt="2021-06-09T12:36:49.041" v="121" actId="20577"/>
          <ac:spMkLst>
            <pc:docMk/>
            <pc:sldMk cId="1427937659" sldId="338"/>
            <ac:spMk id="2" creationId="{51F4DC51-F47D-41A3-9C50-17AE042D6FC6}"/>
          </ac:spMkLst>
        </pc:spChg>
        <pc:spChg chg="mod">
          <ac:chgData name="Ad Gerrits" userId="S::ad.gerrits@vng.nl::1e844392-3ac1-496e-b414-2cc5963c111d" providerId="AD" clId="Web-{B130CCA9-6C30-1FCE-59E4-CC02672163D5}" dt="2021-06-09T12:32:13.846" v="100" actId="1076"/>
          <ac:spMkLst>
            <pc:docMk/>
            <pc:sldMk cId="1427937659" sldId="338"/>
            <ac:spMk id="4" creationId="{7E0E59C3-633F-46B9-8909-19465320A74D}"/>
          </ac:spMkLst>
        </pc:spChg>
        <pc:spChg chg="mod">
          <ac:chgData name="Ad Gerrits" userId="S::ad.gerrits@vng.nl::1e844392-3ac1-496e-b414-2cc5963c111d" providerId="AD" clId="Web-{B130CCA9-6C30-1FCE-59E4-CC02672163D5}" dt="2021-06-09T12:34:14.631" v="109" actId="20577"/>
          <ac:spMkLst>
            <pc:docMk/>
            <pc:sldMk cId="1427937659" sldId="338"/>
            <ac:spMk id="5" creationId="{94B30C14-C2E5-460C-9D4C-76D642607D76}"/>
          </ac:spMkLst>
        </pc:spChg>
        <pc:spChg chg="mod">
          <ac:chgData name="Ad Gerrits" userId="S::ad.gerrits@vng.nl::1e844392-3ac1-496e-b414-2cc5963c111d" providerId="AD" clId="Web-{B130CCA9-6C30-1FCE-59E4-CC02672163D5}" dt="2021-06-09T12:34:21.240" v="111" actId="20577"/>
          <ac:spMkLst>
            <pc:docMk/>
            <pc:sldMk cId="1427937659" sldId="338"/>
            <ac:spMk id="6" creationId="{62691796-9A7F-48F1-8EFD-502E6A571DF5}"/>
          </ac:spMkLst>
        </pc:spChg>
        <pc:spChg chg="mod">
          <ac:chgData name="Ad Gerrits" userId="S::ad.gerrits@vng.nl::1e844392-3ac1-496e-b414-2cc5963c111d" providerId="AD" clId="Web-{B130CCA9-6C30-1FCE-59E4-CC02672163D5}" dt="2021-06-09T12:32:46.503" v="106"/>
          <ac:spMkLst>
            <pc:docMk/>
            <pc:sldMk cId="1427937659" sldId="338"/>
            <ac:spMk id="7" creationId="{938D0DDC-41AB-4B21-9062-B9D54CC17F7C}"/>
          </ac:spMkLst>
        </pc:spChg>
        <pc:spChg chg="mod">
          <ac:chgData name="Ad Gerrits" userId="S::ad.gerrits@vng.nl::1e844392-3ac1-496e-b414-2cc5963c111d" providerId="AD" clId="Web-{B130CCA9-6C30-1FCE-59E4-CC02672163D5}" dt="2021-06-09T12:33:06.113" v="107"/>
          <ac:spMkLst>
            <pc:docMk/>
            <pc:sldMk cId="1427937659" sldId="338"/>
            <ac:spMk id="8" creationId="{B58553DA-255A-4D9A-A116-069CD8BAAF72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6"/>
        <pc:sldMkLst>
          <pc:docMk/>
          <pc:sldMk cId="2134329141" sldId="339"/>
        </pc:sldMkLst>
      </pc:sldChg>
      <pc:sldChg chg="addSp modSp ord addAnim modAnim">
        <pc:chgData name="Ad Gerrits" userId="S::ad.gerrits@vng.nl::1e844392-3ac1-496e-b414-2cc5963c111d" providerId="AD" clId="Web-{B130CCA9-6C30-1FCE-59E4-CC02672163D5}" dt="2021-06-09T19:21:34.284" v="500"/>
        <pc:sldMkLst>
          <pc:docMk/>
          <pc:sldMk cId="3752208645" sldId="340"/>
        </pc:sldMkLst>
        <pc:picChg chg="add mod">
          <ac:chgData name="Ad Gerrits" userId="S::ad.gerrits@vng.nl::1e844392-3ac1-496e-b414-2cc5963c111d" providerId="AD" clId="Web-{B130CCA9-6C30-1FCE-59E4-CC02672163D5}" dt="2021-06-09T19:21:23.534" v="498" actId="14100"/>
          <ac:picMkLst>
            <pc:docMk/>
            <pc:sldMk cId="3752208645" sldId="340"/>
            <ac:picMk id="4" creationId="{C4F90737-D2DF-4113-803C-200C92858CF4}"/>
          </ac:picMkLst>
        </pc:picChg>
      </pc:sldChg>
      <pc:sldChg chg="ord">
        <pc:chgData name="Ad Gerrits" userId="S::ad.gerrits@vng.nl::1e844392-3ac1-496e-b414-2cc5963c111d" providerId="AD" clId="Web-{B130CCA9-6C30-1FCE-59E4-CC02672163D5}" dt="2021-06-09T12:16:25.648" v="7"/>
        <pc:sldMkLst>
          <pc:docMk/>
          <pc:sldMk cId="1228213587" sldId="341"/>
        </pc:sldMkLst>
      </pc:sldChg>
      <pc:sldChg chg="addSp delSp modSp ord">
        <pc:chgData name="Ad Gerrits" userId="S::ad.gerrits@vng.nl::1e844392-3ac1-496e-b414-2cc5963c111d" providerId="AD" clId="Web-{B130CCA9-6C30-1FCE-59E4-CC02672163D5}" dt="2021-06-09T19:25:11.262" v="543" actId="20577"/>
        <pc:sldMkLst>
          <pc:docMk/>
          <pc:sldMk cId="1711266939" sldId="342"/>
        </pc:sldMkLst>
        <pc:spChg chg="del">
          <ac:chgData name="Ad Gerrits" userId="S::ad.gerrits@vng.nl::1e844392-3ac1-496e-b414-2cc5963c111d" providerId="AD" clId="Web-{B130CCA9-6C30-1FCE-59E4-CC02672163D5}" dt="2021-06-09T14:04:06.840" v="450"/>
          <ac:spMkLst>
            <pc:docMk/>
            <pc:sldMk cId="1711266939" sldId="342"/>
            <ac:spMk id="4" creationId="{6EA48386-BCFC-4C5F-9094-8C20B0A39A7E}"/>
          </ac:spMkLst>
        </pc:spChg>
        <pc:spChg chg="add mod">
          <ac:chgData name="Ad Gerrits" userId="S::ad.gerrits@vng.nl::1e844392-3ac1-496e-b414-2cc5963c111d" providerId="AD" clId="Web-{B130CCA9-6C30-1FCE-59E4-CC02672163D5}" dt="2021-06-09T19:25:05.715" v="542" actId="20577"/>
          <ac:spMkLst>
            <pc:docMk/>
            <pc:sldMk cId="1711266939" sldId="342"/>
            <ac:spMk id="4" creationId="{EA84D46E-D140-4753-A57D-F4CBA40F0D49}"/>
          </ac:spMkLst>
        </pc:spChg>
        <pc:spChg chg="add mod">
          <ac:chgData name="Ad Gerrits" userId="S::ad.gerrits@vng.nl::1e844392-3ac1-496e-b414-2cc5963c111d" providerId="AD" clId="Web-{B130CCA9-6C30-1FCE-59E4-CC02672163D5}" dt="2021-06-09T19:25:11.262" v="543" actId="20577"/>
          <ac:spMkLst>
            <pc:docMk/>
            <pc:sldMk cId="1711266939" sldId="342"/>
            <ac:spMk id="6" creationId="{B0E0A7CD-59B9-4064-B04E-3B10D761C214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4"/>
        <pc:sldMkLst>
          <pc:docMk/>
          <pc:sldMk cId="2339218163" sldId="343"/>
        </pc:sldMkLst>
      </pc:sldChg>
      <pc:sldChg chg="ord">
        <pc:chgData name="Ad Gerrits" userId="S::ad.gerrits@vng.nl::1e844392-3ac1-496e-b414-2cc5963c111d" providerId="AD" clId="Web-{B130CCA9-6C30-1FCE-59E4-CC02672163D5}" dt="2021-06-09T12:16:25.648" v="3"/>
        <pc:sldMkLst>
          <pc:docMk/>
          <pc:sldMk cId="4268034822" sldId="344"/>
        </pc:sldMkLst>
      </pc:sldChg>
      <pc:sldChg chg="modSp">
        <pc:chgData name="Ad Gerrits" userId="S::ad.gerrits@vng.nl::1e844392-3ac1-496e-b414-2cc5963c111d" providerId="AD" clId="Web-{B130CCA9-6C30-1FCE-59E4-CC02672163D5}" dt="2021-06-09T13:53:46.526" v="448" actId="20577"/>
        <pc:sldMkLst>
          <pc:docMk/>
          <pc:sldMk cId="394527765" sldId="345"/>
        </pc:sldMkLst>
        <pc:spChg chg="mod">
          <ac:chgData name="Ad Gerrits" userId="S::ad.gerrits@vng.nl::1e844392-3ac1-496e-b414-2cc5963c111d" providerId="AD" clId="Web-{B130CCA9-6C30-1FCE-59E4-CC02672163D5}" dt="2021-06-09T13:53:46.526" v="448" actId="20577"/>
          <ac:spMkLst>
            <pc:docMk/>
            <pc:sldMk cId="394527765" sldId="345"/>
            <ac:spMk id="5" creationId="{E62D008E-1A03-4DA9-B47E-5C048C640B4D}"/>
          </ac:spMkLst>
        </pc:spChg>
      </pc:sldChg>
      <pc:sldChg chg="add del">
        <pc:chgData name="Ad Gerrits" userId="S::ad.gerrits@vng.nl::1e844392-3ac1-496e-b414-2cc5963c111d" providerId="AD" clId="Web-{B130CCA9-6C30-1FCE-59E4-CC02672163D5}" dt="2021-06-09T12:25:10.210" v="37"/>
        <pc:sldMkLst>
          <pc:docMk/>
          <pc:sldMk cId="35773843" sldId="350"/>
        </pc:sldMkLst>
      </pc:sldChg>
      <pc:sldChg chg="addSp delSp modSp add mod modClrScheme delAnim chgLayout modNotes">
        <pc:chgData name="Ad Gerrits" userId="S::ad.gerrits@vng.nl::1e844392-3ac1-496e-b414-2cc5963c111d" providerId="AD" clId="Web-{B130CCA9-6C30-1FCE-59E4-CC02672163D5}" dt="2021-06-09T13:43:10.884" v="445" actId="20577"/>
        <pc:sldMkLst>
          <pc:docMk/>
          <pc:sldMk cId="3377920599" sldId="351"/>
        </pc:sldMkLst>
        <pc:spChg chg="add mod ord">
          <ac:chgData name="Ad Gerrits" userId="S::ad.gerrits@vng.nl::1e844392-3ac1-496e-b414-2cc5963c111d" providerId="AD" clId="Web-{B130CCA9-6C30-1FCE-59E4-CC02672163D5}" dt="2021-06-09T13:43:10.884" v="445" actId="20577"/>
          <ac:spMkLst>
            <pc:docMk/>
            <pc:sldMk cId="3377920599" sldId="351"/>
            <ac:spMk id="17" creationId="{1F735C5E-8B79-4AEB-AB28-C0DF45F67B7F}"/>
          </ac:spMkLst>
        </pc:spChg>
        <pc:spChg chg="del">
          <ac:chgData name="Ad Gerrits" userId="S::ad.gerrits@vng.nl::1e844392-3ac1-496e-b414-2cc5963c111d" providerId="AD" clId="Web-{B130CCA9-6C30-1FCE-59E4-CC02672163D5}" dt="2021-06-09T12:22:45.909" v="16"/>
          <ac:spMkLst>
            <pc:docMk/>
            <pc:sldMk cId="3377920599" sldId="351"/>
            <ac:spMk id="18" creationId="{38023FB2-8B92-4715-B7DF-D72087AE1AD7}"/>
          </ac:spMkLst>
        </pc:spChg>
        <pc:spChg chg="add del mod ord">
          <ac:chgData name="Ad Gerrits" userId="S::ad.gerrits@vng.nl::1e844392-3ac1-496e-b414-2cc5963c111d" providerId="AD" clId="Web-{B130CCA9-6C30-1FCE-59E4-CC02672163D5}" dt="2021-06-09T12:23:45.535" v="27"/>
          <ac:spMkLst>
            <pc:docMk/>
            <pc:sldMk cId="3377920599" sldId="351"/>
            <ac:spMk id="20" creationId="{8ADA0545-8AF4-4D3C-B02E-162D299C11AE}"/>
          </ac:spMkLst>
        </pc:spChg>
        <pc:spChg chg="mod">
          <ac:chgData name="Ad Gerrits" userId="S::ad.gerrits@vng.nl::1e844392-3ac1-496e-b414-2cc5963c111d" providerId="AD" clId="Web-{B130CCA9-6C30-1FCE-59E4-CC02672163D5}" dt="2021-06-09T12:24:44.990" v="34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Ad Gerrits" userId="S::ad.gerrits@vng.nl::1e844392-3ac1-496e-b414-2cc5963c111d" providerId="AD" clId="Web-{B130CCA9-6C30-1FCE-59E4-CC02672163D5}" dt="2021-06-09T12:26:19.883" v="44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Ad Gerrits" userId="S::ad.gerrits@vng.nl::1e844392-3ac1-496e-b414-2cc5963c111d" providerId="AD" clId="Web-{B130CCA9-6C30-1FCE-59E4-CC02672163D5}" dt="2021-06-09T12:25:51.289" v="41" actId="1076"/>
          <ac:spMkLst>
            <pc:docMk/>
            <pc:sldMk cId="3377920599" sldId="351"/>
            <ac:spMk id="27" creationId="{80E961DA-507F-4609-A36C-A61693848652}"/>
          </ac:spMkLst>
        </pc:spChg>
        <pc:spChg chg="add mod">
          <ac:chgData name="Ad Gerrits" userId="S::ad.gerrits@vng.nl::1e844392-3ac1-496e-b414-2cc5963c111d" providerId="AD" clId="Web-{B130CCA9-6C30-1FCE-59E4-CC02672163D5}" dt="2021-06-09T12:44:24.882" v="424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Ad Gerrits" userId="S::ad.gerrits@vng.nl::1e844392-3ac1-496e-b414-2cc5963c111d" providerId="AD" clId="Web-{B130CCA9-6C30-1FCE-59E4-CC02672163D5}" dt="2021-06-09T12:24:52.225" v="36" actId="1076"/>
          <ac:spMkLst>
            <pc:docMk/>
            <pc:sldMk cId="3377920599" sldId="351"/>
            <ac:spMk id="29" creationId="{208C79C8-E1ED-453B-A453-5EA814EA937D}"/>
          </ac:spMkLst>
        </pc:spChg>
        <pc:spChg chg="add mod">
          <ac:chgData name="Ad Gerrits" userId="S::ad.gerrits@vng.nl::1e844392-3ac1-496e-b414-2cc5963c111d" providerId="AD" clId="Web-{B130CCA9-6C30-1FCE-59E4-CC02672163D5}" dt="2021-06-09T12:45:38.649" v="432" actId="14100"/>
          <ac:spMkLst>
            <pc:docMk/>
            <pc:sldMk cId="3377920599" sldId="351"/>
            <ac:spMk id="38" creationId="{78C51087-4E6B-4462-88E8-C72162DB865C}"/>
          </ac:spMkLst>
        </pc:spChg>
        <pc:spChg chg="del">
          <ac:chgData name="Ad Gerrits" userId="S::ad.gerrits@vng.nl::1e844392-3ac1-496e-b414-2cc5963c111d" providerId="AD" clId="Web-{B130CCA9-6C30-1FCE-59E4-CC02672163D5}" dt="2021-06-09T12:24:19.552" v="33"/>
          <ac:spMkLst>
            <pc:docMk/>
            <pc:sldMk cId="3377920599" sldId="351"/>
            <ac:spMk id="39" creationId="{CBC1579A-99A1-45C8-A725-D970A8263145}"/>
          </ac:spMkLst>
        </pc:spChg>
        <pc:spChg chg="add del mod">
          <ac:chgData name="Ad Gerrits" userId="S::ad.gerrits@vng.nl::1e844392-3ac1-496e-b414-2cc5963c111d" providerId="AD" clId="Web-{B130CCA9-6C30-1FCE-59E4-CC02672163D5}" dt="2021-06-09T12:43:21.114" v="411"/>
          <ac:spMkLst>
            <pc:docMk/>
            <pc:sldMk cId="3377920599" sldId="351"/>
            <ac:spMk id="69" creationId="{E250DA9D-B323-441E-BE3B-0EF780F7E799}"/>
          </ac:spMkLst>
        </pc:spChg>
        <pc:spChg chg="add del mod">
          <ac:chgData name="Ad Gerrits" userId="S::ad.gerrits@vng.nl::1e844392-3ac1-496e-b414-2cc5963c111d" providerId="AD" clId="Web-{B130CCA9-6C30-1FCE-59E4-CC02672163D5}" dt="2021-06-09T12:42:36.332" v="405"/>
          <ac:spMkLst>
            <pc:docMk/>
            <pc:sldMk cId="3377920599" sldId="351"/>
            <ac:spMk id="70" creationId="{EA91BBEC-D730-44F7-A20B-D9FBC8CB73AE}"/>
          </ac:spMkLst>
        </pc:spChg>
        <pc:spChg chg="mod topLvl">
          <ac:chgData name="Ad Gerrits" userId="S::ad.gerrits@vng.nl::1e844392-3ac1-496e-b414-2cc5963c111d" providerId="AD" clId="Web-{B130CCA9-6C30-1FCE-59E4-CC02672163D5}" dt="2021-06-09T12:44:31.944" v="425" actId="1076"/>
          <ac:spMkLst>
            <pc:docMk/>
            <pc:sldMk cId="3377920599" sldId="351"/>
            <ac:spMk id="73" creationId="{C26A5F19-B0D1-43EB-A75C-E3C407C11CFC}"/>
          </ac:spMkLst>
        </pc:spChg>
        <pc:spChg chg="del mod topLvl">
          <ac:chgData name="Ad Gerrits" userId="S::ad.gerrits@vng.nl::1e844392-3ac1-496e-b414-2cc5963c111d" providerId="AD" clId="Web-{B130CCA9-6C30-1FCE-59E4-CC02672163D5}" dt="2021-06-09T12:44:02.444" v="422"/>
          <ac:spMkLst>
            <pc:docMk/>
            <pc:sldMk cId="3377920599" sldId="351"/>
            <ac:spMk id="74" creationId="{19ACC3E5-9874-4754-A9A5-F08943DD699E}"/>
          </ac:spMkLst>
        </pc:spChg>
        <pc:spChg chg="add mod">
          <ac:chgData name="Ad Gerrits" userId="S::ad.gerrits@vng.nl::1e844392-3ac1-496e-b414-2cc5963c111d" providerId="AD" clId="Web-{B130CCA9-6C30-1FCE-59E4-CC02672163D5}" dt="2021-06-09T12:59:03.093" v="434" actId="14100"/>
          <ac:spMkLst>
            <pc:docMk/>
            <pc:sldMk cId="3377920599" sldId="351"/>
            <ac:spMk id="75" creationId="{548686E1-0B6C-4F63-8E93-EBEF7170D7F7}"/>
          </ac:spMkLst>
        </pc:spChg>
        <pc:spChg chg="mod">
          <ac:chgData name="Ad Gerrits" userId="S::ad.gerrits@vng.nl::1e844392-3ac1-496e-b414-2cc5963c111d" providerId="AD" clId="Web-{B130CCA9-6C30-1FCE-59E4-CC02672163D5}" dt="2021-06-09T12:23:28.332" v="25" actId="14100"/>
          <ac:spMkLst>
            <pc:docMk/>
            <pc:sldMk cId="3377920599" sldId="351"/>
            <ac:spMk id="155" creationId="{710EBE16-21AF-4DD4-A534-EE842C2C490D}"/>
          </ac:spMkLst>
        </pc:spChg>
        <pc:spChg chg="mod">
          <ac:chgData name="Ad Gerrits" userId="S::ad.gerrits@vng.nl::1e844392-3ac1-496e-b414-2cc5963c111d" providerId="AD" clId="Web-{B130CCA9-6C30-1FCE-59E4-CC02672163D5}" dt="2021-06-09T12:24:12.489" v="31" actId="14100"/>
          <ac:spMkLst>
            <pc:docMk/>
            <pc:sldMk cId="3377920599" sldId="351"/>
            <ac:spMk id="156" creationId="{9ED9AA60-E1B4-4FD1-A7DD-BEAD44A069E4}"/>
          </ac:spMkLst>
        </pc:spChg>
        <pc:grpChg chg="del">
          <ac:chgData name="Ad Gerrits" userId="S::ad.gerrits@vng.nl::1e844392-3ac1-496e-b414-2cc5963c111d" providerId="AD" clId="Web-{B130CCA9-6C30-1FCE-59E4-CC02672163D5}" dt="2021-06-09T12:22:43.534" v="15"/>
          <ac:grpSpMkLst>
            <pc:docMk/>
            <pc:sldMk cId="3377920599" sldId="351"/>
            <ac:grpSpMk id="2" creationId="{0E5D23B9-64C7-4B86-807F-04BD773BF24A}"/>
          </ac:grpSpMkLst>
        </pc:grpChg>
        <pc:grpChg chg="del">
          <ac:chgData name="Ad Gerrits" userId="S::ad.gerrits@vng.nl::1e844392-3ac1-496e-b414-2cc5963c111d" providerId="AD" clId="Web-{B130CCA9-6C30-1FCE-59E4-CC02672163D5}" dt="2021-06-09T12:23:00.331" v="22"/>
          <ac:grpSpMkLst>
            <pc:docMk/>
            <pc:sldMk cId="3377920599" sldId="351"/>
            <ac:grpSpMk id="3" creationId="{5C532637-E63D-492E-ACA7-A9BC0BE73933}"/>
          </ac:grpSpMkLst>
        </pc:grpChg>
        <pc:grpChg chg="del">
          <ac:chgData name="Ad Gerrits" userId="S::ad.gerrits@vng.nl::1e844392-3ac1-496e-b414-2cc5963c111d" providerId="AD" clId="Web-{B130CCA9-6C30-1FCE-59E4-CC02672163D5}" dt="2021-06-09T12:23:01.847" v="23"/>
          <ac:grpSpMkLst>
            <pc:docMk/>
            <pc:sldMk cId="3377920599" sldId="351"/>
            <ac:grpSpMk id="4" creationId="{870DA31C-28DF-4081-AACC-386D809A12A6}"/>
          </ac:grpSpMkLst>
        </pc:grpChg>
        <pc:grpChg chg="del">
          <ac:chgData name="Ad Gerrits" userId="S::ad.gerrits@vng.nl::1e844392-3ac1-496e-b414-2cc5963c111d" providerId="AD" clId="Web-{B130CCA9-6C30-1FCE-59E4-CC02672163D5}" dt="2021-06-09T12:22:58.190" v="21"/>
          <ac:grpSpMkLst>
            <pc:docMk/>
            <pc:sldMk cId="3377920599" sldId="351"/>
            <ac:grpSpMk id="5" creationId="{5E273AC7-1B98-4D21-BC12-09816868E0DB}"/>
          </ac:grpSpMkLst>
        </pc:grpChg>
        <pc:grpChg chg="del">
          <ac:chgData name="Ad Gerrits" userId="S::ad.gerrits@vng.nl::1e844392-3ac1-496e-b414-2cc5963c111d" providerId="AD" clId="Web-{B130CCA9-6C30-1FCE-59E4-CC02672163D5}" dt="2021-06-09T12:22:50.924" v="19"/>
          <ac:grpSpMkLst>
            <pc:docMk/>
            <pc:sldMk cId="3377920599" sldId="351"/>
            <ac:grpSpMk id="7" creationId="{F71FB3E5-93D5-45DF-9BF3-B669D5413859}"/>
          </ac:grpSpMkLst>
        </pc:grpChg>
        <pc:grpChg chg="del">
          <ac:chgData name="Ad Gerrits" userId="S::ad.gerrits@vng.nl::1e844392-3ac1-496e-b414-2cc5963c111d" providerId="AD" clId="Web-{B130CCA9-6C30-1FCE-59E4-CC02672163D5}" dt="2021-06-09T12:22:47.502" v="17"/>
          <ac:grpSpMkLst>
            <pc:docMk/>
            <pc:sldMk cId="3377920599" sldId="351"/>
            <ac:grpSpMk id="8" creationId="{90A0D73D-2978-4586-89BB-4FC51526462E}"/>
          </ac:grpSpMkLst>
        </pc:grpChg>
        <pc:grpChg chg="del">
          <ac:chgData name="Ad Gerrits" userId="S::ad.gerrits@vng.nl::1e844392-3ac1-496e-b414-2cc5963c111d" providerId="AD" clId="Web-{B130CCA9-6C30-1FCE-59E4-CC02672163D5}" dt="2021-06-09T12:22:49.112" v="18"/>
          <ac:grpSpMkLst>
            <pc:docMk/>
            <pc:sldMk cId="3377920599" sldId="351"/>
            <ac:grpSpMk id="9" creationId="{190630E4-FD72-4AA6-8726-5A323E79F311}"/>
          </ac:grpSpMkLst>
        </pc:grpChg>
        <pc:grpChg chg="del">
          <ac:chgData name="Ad Gerrits" userId="S::ad.gerrits@vng.nl::1e844392-3ac1-496e-b414-2cc5963c111d" providerId="AD" clId="Web-{B130CCA9-6C30-1FCE-59E4-CC02672163D5}" dt="2021-06-09T12:22:52.925" v="20"/>
          <ac:grpSpMkLst>
            <pc:docMk/>
            <pc:sldMk cId="3377920599" sldId="351"/>
            <ac:grpSpMk id="10" creationId="{BDAC1574-37B6-4053-9696-435712C410AB}"/>
          </ac:grpSpMkLst>
        </pc:grpChg>
        <pc:grpChg chg="mod">
          <ac:chgData name="Ad Gerrits" userId="S::ad.gerrits@vng.nl::1e844392-3ac1-496e-b414-2cc5963c111d" providerId="AD" clId="Web-{B130CCA9-6C30-1FCE-59E4-CC02672163D5}" dt="2021-06-09T12:24:06.223" v="30" actId="1076"/>
          <ac:grpSpMkLst>
            <pc:docMk/>
            <pc:sldMk cId="3377920599" sldId="351"/>
            <ac:grpSpMk id="30" creationId="{C284D29D-970F-4B5B-B226-EBC728C4340B}"/>
          </ac:grpSpMkLst>
        </pc:grpChg>
        <pc:grpChg chg="mod">
          <ac:chgData name="Ad Gerrits" userId="S::ad.gerrits@vng.nl::1e844392-3ac1-496e-b414-2cc5963c111d" providerId="AD" clId="Web-{B130CCA9-6C30-1FCE-59E4-CC02672163D5}" dt="2021-06-09T12:25:47.398" v="40" actId="1076"/>
          <ac:grpSpMkLst>
            <pc:docMk/>
            <pc:sldMk cId="3377920599" sldId="351"/>
            <ac:grpSpMk id="36" creationId="{469A88DE-E960-445B-99D8-A22EB4AFF0A8}"/>
          </ac:grpSpMkLst>
        </pc:grpChg>
        <pc:grpChg chg="mod">
          <ac:chgData name="Ad Gerrits" userId="S::ad.gerrits@vng.nl::1e844392-3ac1-496e-b414-2cc5963c111d" providerId="AD" clId="Web-{B130CCA9-6C30-1FCE-59E4-CC02672163D5}" dt="2021-06-09T12:24:49.178" v="35" actId="1076"/>
          <ac:grpSpMkLst>
            <pc:docMk/>
            <pc:sldMk cId="3377920599" sldId="351"/>
            <ac:grpSpMk id="37" creationId="{C076FDBF-2909-4011-B432-CB17AB266422}"/>
          </ac:grpSpMkLst>
        </pc:grpChg>
        <pc:grpChg chg="add del mod">
          <ac:chgData name="Ad Gerrits" userId="S::ad.gerrits@vng.nl::1e844392-3ac1-496e-b414-2cc5963c111d" providerId="AD" clId="Web-{B130CCA9-6C30-1FCE-59E4-CC02672163D5}" dt="2021-06-09T12:44:02.444" v="422"/>
          <ac:grpSpMkLst>
            <pc:docMk/>
            <pc:sldMk cId="3377920599" sldId="351"/>
            <ac:grpSpMk id="72" creationId="{8488A6E7-92FA-4029-A4F9-AC004483350A}"/>
          </ac:grpSpMkLst>
        </pc:grpChg>
        <pc:cxnChg chg="mod">
          <ac:chgData name="Ad Gerrits" userId="S::ad.gerrits@vng.nl::1e844392-3ac1-496e-b414-2cc5963c111d" providerId="AD" clId="Web-{B130CCA9-6C30-1FCE-59E4-CC02672163D5}" dt="2021-06-09T12:22:43.534" v="15"/>
          <ac:cxnSpMkLst>
            <pc:docMk/>
            <pc:sldMk cId="3377920599" sldId="351"/>
            <ac:cxnSpMk id="56" creationId="{10D69CD6-6BB7-4010-A7C5-CB8CD79862A6}"/>
          </ac:cxnSpMkLst>
        </pc:cxnChg>
        <pc:cxnChg chg="mod">
          <ac:chgData name="Ad Gerrits" userId="S::ad.gerrits@vng.nl::1e844392-3ac1-496e-b414-2cc5963c111d" providerId="AD" clId="Web-{B130CCA9-6C30-1FCE-59E4-CC02672163D5}" dt="2021-06-09T12:23:01.847" v="23"/>
          <ac:cxnSpMkLst>
            <pc:docMk/>
            <pc:sldMk cId="3377920599" sldId="351"/>
            <ac:cxnSpMk id="102" creationId="{67E0D301-7570-47A9-8755-90D3AD71E6D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7.502" v="17"/>
          <ac:cxnSpMkLst>
            <pc:docMk/>
            <pc:sldMk cId="3377920599" sldId="351"/>
            <ac:cxnSpMk id="123" creationId="{A577B3FC-3795-4F48-9599-F499A473A53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9.112" v="18"/>
          <ac:cxnSpMkLst>
            <pc:docMk/>
            <pc:sldMk cId="3377920599" sldId="351"/>
            <ac:cxnSpMk id="137" creationId="{CFFA8DC6-712F-4D34-9D8F-1D7F44DBA161}"/>
          </ac:cxnSpMkLst>
        </pc:cxnChg>
        <pc:cxnChg chg="mod">
          <ac:chgData name="Ad Gerrits" userId="S::ad.gerrits@vng.nl::1e844392-3ac1-496e-b414-2cc5963c111d" providerId="AD" clId="Web-{B130CCA9-6C30-1FCE-59E4-CC02672163D5}" dt="2021-06-09T12:22:52.925" v="20"/>
          <ac:cxnSpMkLst>
            <pc:docMk/>
            <pc:sldMk cId="3377920599" sldId="351"/>
            <ac:cxnSpMk id="149" creationId="{FCE6B59D-FB27-43A7-A11C-DFC77E0A2D1C}"/>
          </ac:cxnSpMkLst>
        </pc:cxnChg>
      </pc:sldChg>
      <pc:sldChg chg="addSp delSp modSp new addAnim delAnim modAnim">
        <pc:chgData name="Ad Gerrits" userId="S::ad.gerrits@vng.nl::1e844392-3ac1-496e-b414-2cc5963c111d" providerId="AD" clId="Web-{B130CCA9-6C30-1FCE-59E4-CC02672163D5}" dt="2021-06-09T13:00:04.345" v="442" actId="14100"/>
        <pc:sldMkLst>
          <pc:docMk/>
          <pc:sldMk cId="2343487063" sldId="352"/>
        </pc:sldMkLst>
        <pc:spChg chg="mod">
          <ac:chgData name="Ad Gerrits" userId="S::ad.gerrits@vng.nl::1e844392-3ac1-496e-b414-2cc5963c111d" providerId="AD" clId="Web-{B130CCA9-6C30-1FCE-59E4-CC02672163D5}" dt="2021-06-09T12:30:48.344" v="88" actId="20577"/>
          <ac:spMkLst>
            <pc:docMk/>
            <pc:sldMk cId="2343487063" sldId="352"/>
            <ac:spMk id="2" creationId="{54A2536A-522C-4A00-A0AE-C2F5CCAC57D4}"/>
          </ac:spMkLst>
        </pc:spChg>
        <pc:spChg chg="add del mod">
          <ac:chgData name="Ad Gerrits" userId="S::ad.gerrits@vng.nl::1e844392-3ac1-496e-b414-2cc5963c111d" providerId="AD" clId="Web-{B130CCA9-6C30-1FCE-59E4-CC02672163D5}" dt="2021-06-09T12:59:18.187" v="435"/>
          <ac:spMkLst>
            <pc:docMk/>
            <pc:sldMk cId="2343487063" sldId="352"/>
            <ac:spMk id="5" creationId="{A76B6F05-9BB8-4651-9F4E-0805C240E0DE}"/>
          </ac:spMkLst>
        </pc:spChg>
        <pc:spChg chg="add mod">
          <ac:chgData name="Ad Gerrits" userId="S::ad.gerrits@vng.nl::1e844392-3ac1-496e-b414-2cc5963c111d" providerId="AD" clId="Web-{B130CCA9-6C30-1FCE-59E4-CC02672163D5}" dt="2021-06-09T13:00:04.345" v="442" actId="14100"/>
          <ac:spMkLst>
            <pc:docMk/>
            <pc:sldMk cId="2343487063" sldId="352"/>
            <ac:spMk id="7" creationId="{B28F0B38-8193-4324-B61F-4D320CDD5FDC}"/>
          </ac:spMkLst>
        </pc:spChg>
        <pc:spChg chg="add mod">
          <ac:chgData name="Ad Gerrits" userId="S::ad.gerrits@vng.nl::1e844392-3ac1-496e-b414-2cc5963c111d" providerId="AD" clId="Web-{B130CCA9-6C30-1FCE-59E4-CC02672163D5}" dt="2021-06-09T12:59:52.641" v="441" actId="14100"/>
          <ac:spMkLst>
            <pc:docMk/>
            <pc:sldMk cId="2343487063" sldId="352"/>
            <ac:spMk id="9" creationId="{BB563B8D-C8FD-4F8D-9193-33C69398E73E}"/>
          </ac:spMkLst>
        </pc:spChg>
        <pc:picChg chg="add del mod">
          <ac:chgData name="Ad Gerrits" userId="S::ad.gerrits@vng.nl::1e844392-3ac1-496e-b414-2cc5963c111d" providerId="AD" clId="Web-{B130CCA9-6C30-1FCE-59E4-CC02672163D5}" dt="2021-06-09T12:29:34.373" v="60"/>
          <ac:picMkLst>
            <pc:docMk/>
            <pc:sldMk cId="2343487063" sldId="352"/>
            <ac:picMk id="3" creationId="{F720EC04-9E28-46C7-B665-905D4AE5CB16}"/>
          </ac:picMkLst>
        </pc:picChg>
        <pc:picChg chg="add mod">
          <ac:chgData name="Ad Gerrits" userId="S::ad.gerrits@vng.nl::1e844392-3ac1-496e-b414-2cc5963c111d" providerId="AD" clId="Web-{B130CCA9-6C30-1FCE-59E4-CC02672163D5}" dt="2021-06-09T12:29:57.905" v="66" actId="1076"/>
          <ac:picMkLst>
            <pc:docMk/>
            <pc:sldMk cId="2343487063" sldId="352"/>
            <ac:picMk id="4" creationId="{67C56460-B737-49AD-BF39-33CECFBA44A8}"/>
          </ac:picMkLst>
        </pc:picChg>
      </pc:sldChg>
    </pc:docChg>
  </pc:docChgLst>
  <pc:docChgLst>
    <pc:chgData name="Ad Gerrits" userId="S::ad.gerrits@vng.nl::1e844392-3ac1-496e-b414-2cc5963c111d" providerId="AD" clId="Web-{2CF4181C-A285-3204-B2C2-DBB8EB62C9D8}"/>
    <pc:docChg chg="addSld modSld sldOrd">
      <pc:chgData name="Ad Gerrits" userId="S::ad.gerrits@vng.nl::1e844392-3ac1-496e-b414-2cc5963c111d" providerId="AD" clId="Web-{2CF4181C-A285-3204-B2C2-DBB8EB62C9D8}" dt="2021-06-09T07:45:46.402" v="578" actId="14100"/>
      <pc:docMkLst>
        <pc:docMk/>
      </pc:docMkLst>
      <pc:sldChg chg="addSp delSp modSp mod modClrScheme addAnim modAnim chgLayout">
        <pc:chgData name="Ad Gerrits" userId="S::ad.gerrits@vng.nl::1e844392-3ac1-496e-b414-2cc5963c111d" providerId="AD" clId="Web-{2CF4181C-A285-3204-B2C2-DBB8EB62C9D8}" dt="2021-06-09T07:07:48.205" v="162" actId="1076"/>
        <pc:sldMkLst>
          <pc:docMk/>
          <pc:sldMk cId="2134329141" sldId="339"/>
        </pc:sldMkLst>
        <pc:spChg chg="mod or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2" creationId="{40FFFBD9-6D14-4A4B-86EC-DECAF671A6F8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06:55.233" v="153"/>
          <ac:spMkLst>
            <pc:docMk/>
            <pc:sldMk cId="2134329141" sldId="339"/>
            <ac:spMk id="3" creationId="{E66307A4-545E-4136-991B-D72B058FFA16}"/>
          </ac:spMkLst>
        </pc:spChg>
        <pc:spChg chg="add del mod">
          <ac:chgData name="Ad Gerrits" userId="S::ad.gerrits@vng.nl::1e844392-3ac1-496e-b414-2cc5963c111d" providerId="AD" clId="Web-{2CF4181C-A285-3204-B2C2-DBB8EB62C9D8}" dt="2021-06-09T06:51:00.042" v="99"/>
          <ac:spMkLst>
            <pc:docMk/>
            <pc:sldMk cId="2134329141" sldId="339"/>
            <ac:spMk id="6" creationId="{8E4382E0-E2A9-472F-8486-3FCF35738BB5}"/>
          </ac:spMkLst>
        </pc:spChg>
        <pc:spChg chg="add mod">
          <ac:chgData name="Ad Gerrits" userId="S::ad.gerrits@vng.nl::1e844392-3ac1-496e-b414-2cc5963c111d" providerId="AD" clId="Web-{2CF4181C-A285-3204-B2C2-DBB8EB62C9D8}" dt="2021-06-09T07:07:48.205" v="162" actId="1076"/>
          <ac:spMkLst>
            <pc:docMk/>
            <pc:sldMk cId="2134329141" sldId="339"/>
            <ac:spMk id="8" creationId="{C2AC61AA-DE47-4C3C-8144-B044F7CB0B42}"/>
          </ac:spMkLst>
        </pc:spChg>
        <pc:spChg chg="add mod">
          <ac:chgData name="Ad Gerrits" userId="S::ad.gerrits@vng.nl::1e844392-3ac1-496e-b414-2cc5963c111d" providerId="AD" clId="Web-{2CF4181C-A285-3204-B2C2-DBB8EB62C9D8}" dt="2021-06-09T07:07:14.453" v="158" actId="20577"/>
          <ac:spMkLst>
            <pc:docMk/>
            <pc:sldMk cId="2134329141" sldId="339"/>
            <ac:spMk id="9" creationId="{947B6F27-7FE1-41BA-87B8-2F2B9E822BB8}"/>
          </ac:spMkLst>
        </pc:spChg>
        <pc:spChg chg="add del mo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11" creationId="{6DDF7233-A862-4700-A546-A8BC83B3AF30}"/>
          </ac:spMkLst>
        </pc:spChg>
        <pc:graphicFrameChg chg="add del mod modGraphic">
          <ac:chgData name="Ad Gerrits" userId="S::ad.gerrits@vng.nl::1e844392-3ac1-496e-b414-2cc5963c111d" providerId="AD" clId="Web-{2CF4181C-A285-3204-B2C2-DBB8EB62C9D8}" dt="2021-06-09T06:51:00.042" v="100"/>
          <ac:graphicFrameMkLst>
            <pc:docMk/>
            <pc:sldMk cId="2134329141" sldId="339"/>
            <ac:graphicFrameMk id="5" creationId="{00BB6C94-8A43-427D-80E4-CA8D99F6B841}"/>
          </ac:graphicFrameMkLst>
        </pc:graphicFrameChg>
        <pc:picChg chg="add mod">
          <ac:chgData name="Ad Gerrits" userId="S::ad.gerrits@vng.nl::1e844392-3ac1-496e-b414-2cc5963c111d" providerId="AD" clId="Web-{2CF4181C-A285-3204-B2C2-DBB8EB62C9D8}" dt="2021-06-09T07:07:21.313" v="159" actId="1076"/>
          <ac:picMkLst>
            <pc:docMk/>
            <pc:sldMk cId="2134329141" sldId="339"/>
            <ac:picMk id="7" creationId="{05F9E480-1423-46DA-B4E0-32A277220C84}"/>
          </ac:picMkLst>
        </pc:picChg>
      </pc:sldChg>
      <pc:sldChg chg="modSp">
        <pc:chgData name="Ad Gerrits" userId="S::ad.gerrits@vng.nl::1e844392-3ac1-496e-b414-2cc5963c111d" providerId="AD" clId="Web-{2CF4181C-A285-3204-B2C2-DBB8EB62C9D8}" dt="2021-06-09T07:45:46.402" v="578" actId="14100"/>
        <pc:sldMkLst>
          <pc:docMk/>
          <pc:sldMk cId="3752208645" sldId="340"/>
        </pc:sldMkLst>
        <pc:spChg chg="mod">
          <ac:chgData name="Ad Gerrits" userId="S::ad.gerrits@vng.nl::1e844392-3ac1-496e-b414-2cc5963c111d" providerId="AD" clId="Web-{2CF4181C-A285-3204-B2C2-DBB8EB62C9D8}" dt="2021-06-09T07:45:46.402" v="578" actId="14100"/>
          <ac:spMkLst>
            <pc:docMk/>
            <pc:sldMk cId="3752208645" sldId="340"/>
            <ac:spMk id="3" creationId="{E7344863-1AB2-4D1F-9C0E-B93B8D24C88E}"/>
          </ac:spMkLst>
        </pc:spChg>
      </pc:sldChg>
      <pc:sldChg chg="addSp delSp modSp mod ord setBg modClrScheme addAnim modAnim delDesignElem chgLayout">
        <pc:chgData name="Ad Gerrits" userId="S::ad.gerrits@vng.nl::1e844392-3ac1-496e-b414-2cc5963c111d" providerId="AD" clId="Web-{2CF4181C-A285-3204-B2C2-DBB8EB62C9D8}" dt="2021-06-09T07:30:25.963" v="258"/>
        <pc:sldMkLst>
          <pc:docMk/>
          <pc:sldMk cId="1228213587" sldId="341"/>
        </pc:sldMkLst>
        <pc:spChg chg="del mod ord">
          <ac:chgData name="Ad Gerrits" userId="S::ad.gerrits@vng.nl::1e844392-3ac1-496e-b414-2cc5963c111d" providerId="AD" clId="Web-{2CF4181C-A285-3204-B2C2-DBB8EB62C9D8}" dt="2021-06-08T16:09:04.691" v="15"/>
          <ac:spMkLst>
            <pc:docMk/>
            <pc:sldMk cId="1228213587" sldId="341"/>
            <ac:spMk id="2" creationId="{27A06983-F41D-45D9-881A-C659DC5D322F}"/>
          </ac:spMkLst>
        </pc:spChg>
        <pc:spChg chg="del mod ord">
          <ac:chgData name="Ad Gerrits" userId="S::ad.gerrits@vng.nl::1e844392-3ac1-496e-b414-2cc5963c111d" providerId="AD" clId="Web-{2CF4181C-A285-3204-B2C2-DBB8EB62C9D8}" dt="2021-06-08T16:09:02.300" v="14"/>
          <ac:spMkLst>
            <pc:docMk/>
            <pc:sldMk cId="1228213587" sldId="341"/>
            <ac:spMk id="3" creationId="{FF4666A4-C529-495D-9016-B1EF96E08635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17:05.093" v="179"/>
          <ac:spMkLst>
            <pc:docMk/>
            <pc:sldMk cId="1228213587" sldId="341"/>
            <ac:spMk id="5" creationId="{861ACD88-5F53-4EFD-84D8-5920185D81F4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6" creationId="{32BC26D8-82FB-445E-AA49-62A77D7C1EE0}"/>
          </ac:spMkLst>
        </pc:spChg>
        <pc:spChg chg="add mod">
          <ac:chgData name="Ad Gerrits" userId="S::ad.gerrits@vng.nl::1e844392-3ac1-496e-b414-2cc5963c111d" providerId="AD" clId="Web-{2CF4181C-A285-3204-B2C2-DBB8EB62C9D8}" dt="2021-06-09T07:22:30.845" v="223" actId="20577"/>
          <ac:spMkLst>
            <pc:docMk/>
            <pc:sldMk cId="1228213587" sldId="341"/>
            <ac:spMk id="9" creationId="{09CEE05D-DAAF-405D-B0DA-9C73A88E0A90}"/>
          </ac:spMkLst>
        </pc:spChg>
        <pc:spChg chg="add del">
          <ac:chgData name="Ad Gerrits" userId="S::ad.gerrits@vng.nl::1e844392-3ac1-496e-b414-2cc5963c111d" providerId="AD" clId="Web-{2CF4181C-A285-3204-B2C2-DBB8EB62C9D8}" dt="2021-06-08T16:09:21.050" v="19"/>
          <ac:spMkLst>
            <pc:docMk/>
            <pc:sldMk cId="1228213587" sldId="341"/>
            <ac:spMk id="9" creationId="{42A4FC2C-047E-45A5-965D-8E1E3BF09BC6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11" creationId="{CB44330D-EA18-4254-AA95-EB49948539B8}"/>
          </ac:spMkLst>
        </pc:spChg>
        <pc:picChg chg="add del mod">
          <ac:chgData name="Ad Gerrits" userId="S::ad.gerrits@vng.nl::1e844392-3ac1-496e-b414-2cc5963c111d" providerId="AD" clId="Web-{2CF4181C-A285-3204-B2C2-DBB8EB62C9D8}" dt="2021-06-09T07:15:29.682" v="171"/>
          <ac:picMkLst>
            <pc:docMk/>
            <pc:sldMk cId="1228213587" sldId="341"/>
            <ac:picMk id="2" creationId="{C592CB35-E3F4-45FB-9228-9E037768CF0A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4.615" v="247" actId="14100"/>
          <ac:picMkLst>
            <pc:docMk/>
            <pc:sldMk cId="1228213587" sldId="341"/>
            <ac:picMk id="3" creationId="{C1FE4651-E240-4691-AAB5-390970D42DC6}"/>
          </ac:picMkLst>
        </pc:picChg>
        <pc:picChg chg="add del mod">
          <ac:chgData name="Ad Gerrits" userId="S::ad.gerrits@vng.nl::1e844392-3ac1-496e-b414-2cc5963c111d" providerId="AD" clId="Web-{2CF4181C-A285-3204-B2C2-DBB8EB62C9D8}" dt="2021-06-09T07:16:46.108" v="175"/>
          <ac:picMkLst>
            <pc:docMk/>
            <pc:sldMk cId="1228213587" sldId="341"/>
            <ac:picMk id="4" creationId="{E15301B9-3475-4742-BBDE-62C52FFA057C}"/>
          </ac:picMkLst>
        </pc:picChg>
        <pc:picChg chg="add mod">
          <ac:chgData name="Ad Gerrits" userId="S::ad.gerrits@vng.nl::1e844392-3ac1-496e-b414-2cc5963c111d" providerId="AD" clId="Web-{2CF4181C-A285-3204-B2C2-DBB8EB62C9D8}" dt="2021-06-09T07:19:16.491" v="198" actId="1076"/>
          <ac:picMkLst>
            <pc:docMk/>
            <pc:sldMk cId="1228213587" sldId="341"/>
            <ac:picMk id="6" creationId="{12AFE21B-9A65-434B-BCC6-878FA1B0A475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51.959" v="245" actId="1076"/>
          <ac:picMkLst>
            <pc:docMk/>
            <pc:sldMk cId="1228213587" sldId="341"/>
            <ac:picMk id="7" creationId="{C2D26013-87CE-4F95-A5DF-BADC641CCE86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9.694" v="248" actId="14100"/>
          <ac:picMkLst>
            <pc:docMk/>
            <pc:sldMk cId="1228213587" sldId="341"/>
            <ac:picMk id="8" creationId="{1116E98A-01F9-4FDA-A45A-3A848927CBDB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36.536" v="242" actId="14100"/>
          <ac:picMkLst>
            <pc:docMk/>
            <pc:sldMk cId="1228213587" sldId="341"/>
            <ac:picMk id="10" creationId="{63ADDA18-FD70-45E9-9022-F3416C8F5541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04:34.944" v="139" actId="14100"/>
        <pc:sldMkLst>
          <pc:docMk/>
          <pc:sldMk cId="1711266939" sldId="342"/>
        </pc:sldMkLst>
        <pc:spChg chg="mod ord">
          <ac:chgData name="Ad Gerrits" userId="S::ad.gerrits@vng.nl::1e844392-3ac1-496e-b414-2cc5963c111d" providerId="AD" clId="Web-{2CF4181C-A285-3204-B2C2-DBB8EB62C9D8}" dt="2021-06-09T07:02:52.470" v="135" actId="20577"/>
          <ac:spMkLst>
            <pc:docMk/>
            <pc:sldMk cId="1711266939" sldId="342"/>
            <ac:spMk id="2" creationId="{67A16380-899C-4CA0-8CB5-255A40786094}"/>
          </ac:spMkLst>
        </pc:spChg>
        <pc:spChg chg="del">
          <ac:chgData name="Ad Gerrits" userId="S::ad.gerrits@vng.nl::1e844392-3ac1-496e-b414-2cc5963c111d" providerId="AD" clId="Web-{2CF4181C-A285-3204-B2C2-DBB8EB62C9D8}" dt="2021-06-09T07:02:31.719" v="129"/>
          <ac:spMkLst>
            <pc:docMk/>
            <pc:sldMk cId="1711266939" sldId="342"/>
            <ac:spMk id="3" creationId="{5EDCC7C7-E86A-4BE7-A377-D194962B5B1A}"/>
          </ac:spMkLst>
        </pc:spChg>
        <pc:picChg chg="add del mod">
          <ac:chgData name="Ad Gerrits" userId="S::ad.gerrits@vng.nl::1e844392-3ac1-496e-b414-2cc5963c111d" providerId="AD" clId="Web-{2CF4181C-A285-3204-B2C2-DBB8EB62C9D8}" dt="2021-06-09T07:04:27.491" v="136"/>
          <ac:picMkLst>
            <pc:docMk/>
            <pc:sldMk cId="1711266939" sldId="342"/>
            <ac:picMk id="4" creationId="{381FBE31-6806-488F-A990-CAF1BEA10123}"/>
          </ac:picMkLst>
        </pc:picChg>
        <pc:picChg chg="add mod">
          <ac:chgData name="Ad Gerrits" userId="S::ad.gerrits@vng.nl::1e844392-3ac1-496e-b414-2cc5963c111d" providerId="AD" clId="Web-{2CF4181C-A285-3204-B2C2-DBB8EB62C9D8}" dt="2021-06-09T07:04:34.944" v="139" actId="14100"/>
          <ac:picMkLst>
            <pc:docMk/>
            <pc:sldMk cId="1711266939" sldId="342"/>
            <ac:picMk id="5" creationId="{BF2C9B3C-9BA0-44D1-813B-44FE8726DCA2}"/>
          </ac:picMkLst>
        </pc:picChg>
      </pc:sldChg>
      <pc:sldChg chg="addSp modSp new addAnim modAnim">
        <pc:chgData name="Ad Gerrits" userId="S::ad.gerrits@vng.nl::1e844392-3ac1-496e-b414-2cc5963c111d" providerId="AD" clId="Web-{2CF4181C-A285-3204-B2C2-DBB8EB62C9D8}" dt="2021-06-09T07:35:09.244" v="302" actId="20577"/>
        <pc:sldMkLst>
          <pc:docMk/>
          <pc:sldMk cId="2339218163" sldId="343"/>
        </pc:sldMkLst>
        <pc:spChg chg="mod">
          <ac:chgData name="Ad Gerrits" userId="S::ad.gerrits@vng.nl::1e844392-3ac1-496e-b414-2cc5963c111d" providerId="AD" clId="Web-{2CF4181C-A285-3204-B2C2-DBB8EB62C9D8}" dt="2021-06-09T07:24:22.819" v="236" actId="20577"/>
          <ac:spMkLst>
            <pc:docMk/>
            <pc:sldMk cId="2339218163" sldId="343"/>
            <ac:spMk id="2" creationId="{674FC6A7-4014-4E8D-8A9E-8E9D3A4CD66C}"/>
          </ac:spMkLst>
        </pc:spChg>
        <pc:spChg chg="add mod">
          <ac:chgData name="Ad Gerrits" userId="S::ad.gerrits@vng.nl::1e844392-3ac1-496e-b414-2cc5963c111d" providerId="AD" clId="Web-{2CF4181C-A285-3204-B2C2-DBB8EB62C9D8}" dt="2021-06-09T07:35:09.244" v="302" actId="20577"/>
          <ac:spMkLst>
            <pc:docMk/>
            <pc:sldMk cId="2339218163" sldId="343"/>
            <ac:spMk id="3" creationId="{33FEA88D-5EDC-469B-8012-9BBDA5C0F901}"/>
          </ac:spMkLst>
        </pc:spChg>
        <pc:spChg chg="add mod">
          <ac:chgData name="Ad Gerrits" userId="S::ad.gerrits@vng.nl::1e844392-3ac1-496e-b414-2cc5963c111d" providerId="AD" clId="Web-{2CF4181C-A285-3204-B2C2-DBB8EB62C9D8}" dt="2021-06-09T07:34:45.461" v="296" actId="1076"/>
          <ac:spMkLst>
            <pc:docMk/>
            <pc:sldMk cId="2339218163" sldId="343"/>
            <ac:spMk id="5" creationId="{E5297233-E7C5-4EFF-A81A-C2213A85B164}"/>
          </ac:spMkLst>
        </pc:spChg>
        <pc:picChg chg="add mod">
          <ac:chgData name="Ad Gerrits" userId="S::ad.gerrits@vng.nl::1e844392-3ac1-496e-b414-2cc5963c111d" providerId="AD" clId="Web-{2CF4181C-A285-3204-B2C2-DBB8EB62C9D8}" dt="2021-06-09T07:33:06.300" v="271" actId="14100"/>
          <ac:picMkLst>
            <pc:docMk/>
            <pc:sldMk cId="2339218163" sldId="343"/>
            <ac:picMk id="4" creationId="{A3ED6BA4-A50F-4B5F-B785-CD1C76C8E7C7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45:07.088" v="577" actId="14100"/>
        <pc:sldMkLst>
          <pc:docMk/>
          <pc:sldMk cId="4268034822" sldId="344"/>
        </pc:sldMkLst>
        <pc:spChg chg="mod ord">
          <ac:chgData name="Ad Gerrits" userId="S::ad.gerrits@vng.nl::1e844392-3ac1-496e-b414-2cc5963c111d" providerId="AD" clId="Web-{2CF4181C-A285-3204-B2C2-DBB8EB62C9D8}" dt="2021-06-09T07:37:38.846" v="348"/>
          <ac:spMkLst>
            <pc:docMk/>
            <pc:sldMk cId="4268034822" sldId="344"/>
            <ac:spMk id="2" creationId="{56F2E449-1547-4CA5-B28C-19765CA2D68C}"/>
          </ac:spMkLst>
        </pc:spChg>
        <pc:spChg chg="add del mod">
          <ac:chgData name="Ad Gerrits" userId="S::ad.gerrits@vng.nl::1e844392-3ac1-496e-b414-2cc5963c111d" providerId="AD" clId="Web-{2CF4181C-A285-3204-B2C2-DBB8EB62C9D8}" dt="2021-06-09T07:37:42.721" v="349"/>
          <ac:spMkLst>
            <pc:docMk/>
            <pc:sldMk cId="4268034822" sldId="344"/>
            <ac:spMk id="3" creationId="{2AB97B87-27D7-4FB5-974D-2059A4459CCA}"/>
          </ac:spMkLst>
        </pc:spChg>
        <pc:spChg chg="add mod ord">
          <ac:chgData name="Ad Gerrits" userId="S::ad.gerrits@vng.nl::1e844392-3ac1-496e-b414-2cc5963c111d" providerId="AD" clId="Web-{2CF4181C-A285-3204-B2C2-DBB8EB62C9D8}" dt="2021-06-09T07:45:07.088" v="577" actId="14100"/>
          <ac:spMkLst>
            <pc:docMk/>
            <pc:sldMk cId="4268034822" sldId="344"/>
            <ac:spMk id="4" creationId="{534ACC79-5283-4DAF-B84C-3AEDE0F27D14}"/>
          </ac:spMkLst>
        </pc:spChg>
      </pc:sldChg>
    </pc:docChg>
  </pc:docChgLst>
  <pc:docChgLst>
    <pc:chgData name="Jeanot" userId="cdf441b5-59e9-4346-906c-b64ac00bf298" providerId="ADAL" clId="{E88EC40F-4623-4774-847C-DA3898524106}"/>
    <pc:docChg chg="undo custSel addSld delSld modSld sldOrd">
      <pc:chgData name="Jeanot" userId="cdf441b5-59e9-4346-906c-b64ac00bf298" providerId="ADAL" clId="{E88EC40F-4623-4774-847C-DA3898524106}" dt="2021-06-09T14:55:48.876" v="3216" actId="478"/>
      <pc:docMkLst>
        <pc:docMk/>
      </pc:docMkLst>
      <pc:sldChg chg="addSp delSp modSp add mod modAnim">
        <pc:chgData name="Jeanot" userId="cdf441b5-59e9-4346-906c-b64ac00bf298" providerId="ADAL" clId="{E88EC40F-4623-4774-847C-DA3898524106}" dt="2021-06-09T09:21:16.541" v="3040" actId="478"/>
        <pc:sldMkLst>
          <pc:docMk/>
          <pc:sldMk cId="3715562829" sldId="297"/>
        </pc:sldMkLst>
        <pc:spChg chg="mod">
          <ac:chgData name="Jeanot" userId="cdf441b5-59e9-4346-906c-b64ac00bf298" providerId="ADAL" clId="{E88EC40F-4623-4774-847C-DA3898524106}" dt="2021-06-09T09:14:06.750" v="2924" actId="20577"/>
          <ac:spMkLst>
            <pc:docMk/>
            <pc:sldMk cId="3715562829" sldId="29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2.735" v="2932" actId="20577"/>
          <ac:spMkLst>
            <pc:docMk/>
            <pc:sldMk cId="3715562829" sldId="29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8" creationId="{A8475AC7-5F89-4185-BF5F-18EF4B969072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12" creationId="{EF1418E4-98C8-4F0A-AC15-F58A2E1CBF18}"/>
          </ac:spMkLst>
        </pc:spChg>
        <pc:spChg chg="mod">
          <ac:chgData name="Jeanot" userId="cdf441b5-59e9-4346-906c-b64ac00bf298" providerId="ADAL" clId="{E88EC40F-4623-4774-847C-DA3898524106}" dt="2021-06-09T09:14:04.224" v="2922" actId="20577"/>
          <ac:spMkLst>
            <pc:docMk/>
            <pc:sldMk cId="3715562829" sldId="297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1" creationId="{F5F318E1-89A4-410B-A8A5-9087F19BDB44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2" creationId="{87E69357-C2DF-44EE-BF5C-FE46DBA88171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4:09.992" v="2929" actId="20577"/>
          <ac:spMkLst>
            <pc:docMk/>
            <pc:sldMk cId="3715562829" sldId="297"/>
            <ac:spMk id="39" creationId="{0698B05C-97A7-492F-B990-A1823B5DC16A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1" creationId="{EC7497CA-902D-4678-ACAA-DABF2F154F8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2" creationId="{F04D386B-5698-4C10-9DCF-9A9A6BB9CA57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5" creationId="{EC0F156D-1DD3-4CCC-B3F1-3E39E4DF82E6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6" creationId="{94D24E25-C3AF-4D48-B7D5-F9D974AACCF0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7" creationId="{6CC4E7D3-A59E-4F03-B6B6-89D946A2617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0" creationId="{7DF89C25-A427-484F-9D6E-9522FAAE61BC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1" creationId="{C600D365-F1E7-416A-96E9-25E3194A1C8E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2" creationId="{2699DB30-87AB-4748-A66B-5F24CB220B2A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3" creationId="{4D629293-58A4-458D-9CFF-96D93BAC68FB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4" creationId="{996FD065-B8CF-48B0-9CC7-7BE03AFAAFD1}"/>
          </ac:spMkLst>
        </pc:spChg>
        <pc:spChg chg="del">
          <ac:chgData name="Jeanot" userId="cdf441b5-59e9-4346-906c-b64ac00bf298" providerId="ADAL" clId="{E88EC40F-4623-4774-847C-DA3898524106}" dt="2021-06-09T08:01:49.156" v="147" actId="478"/>
          <ac:spMkLst>
            <pc:docMk/>
            <pc:sldMk cId="3715562829" sldId="297"/>
            <ac:spMk id="59" creationId="{656D029C-40A4-4F31-8EA4-2DD4F0533376}"/>
          </ac:spMkLst>
        </pc:spChg>
        <pc:spChg chg="del">
          <ac:chgData name="Jeanot" userId="cdf441b5-59e9-4346-906c-b64ac00bf298" providerId="ADAL" clId="{E88EC40F-4623-4774-847C-DA3898524106}" dt="2021-06-09T09:21:16.541" v="3040" actId="478"/>
          <ac:spMkLst>
            <pc:docMk/>
            <pc:sldMk cId="3715562829" sldId="297"/>
            <ac:spMk id="60" creationId="{39649335-7AAA-4AA5-A65F-4FC9969BBC31}"/>
          </ac:spMkLst>
        </pc:spChg>
        <pc:grpChg chg="add mod">
          <ac:chgData name="Jeanot" userId="cdf441b5-59e9-4346-906c-b64ac00bf298" providerId="ADAL" clId="{E88EC40F-4623-4774-847C-DA3898524106}" dt="2021-06-09T08:05:40.207" v="191" actId="164"/>
          <ac:grpSpMkLst>
            <pc:docMk/>
            <pc:sldMk cId="3715562829" sldId="297"/>
            <ac:grpSpMk id="9" creationId="{18A3AE5E-F93E-49FC-B3F8-712E33325085}"/>
          </ac:grpSpMkLst>
        </pc:grpChg>
        <pc:grpChg chg="add mod">
          <ac:chgData name="Jeanot" userId="cdf441b5-59e9-4346-906c-b64ac00bf298" providerId="ADAL" clId="{E88EC40F-4623-4774-847C-DA3898524106}" dt="2021-06-09T08:05:56.079" v="193" actId="164"/>
          <ac:grpSpMkLst>
            <pc:docMk/>
            <pc:sldMk cId="3715562829" sldId="297"/>
            <ac:grpSpMk id="10" creationId="{2E495EC6-5B3D-47DC-B597-7D951B76E279}"/>
          </ac:grpSpMkLst>
        </pc:grpChg>
      </pc:sldChg>
      <pc:sldChg chg="addSp delSp modSp add mod modAnim">
        <pc:chgData name="Jeanot" userId="cdf441b5-59e9-4346-906c-b64ac00bf298" providerId="ADAL" clId="{E88EC40F-4623-4774-847C-DA3898524106}" dt="2021-06-09T09:11:37.563" v="2893"/>
        <pc:sldMkLst>
          <pc:docMk/>
          <pc:sldMk cId="2251774890" sldId="298"/>
        </pc:sldMkLst>
        <pc:spChg chg="add del mod">
          <ac:chgData name="Jeanot" userId="cdf441b5-59e9-4346-906c-b64ac00bf298" providerId="ADAL" clId="{E88EC40F-4623-4774-847C-DA3898524106}" dt="2021-06-09T09:09:38.292" v="2857" actId="478"/>
          <ac:spMkLst>
            <pc:docMk/>
            <pc:sldMk cId="2251774890" sldId="298"/>
            <ac:spMk id="8" creationId="{442FB957-0BB9-4771-B67C-4C66AABACCC9}"/>
          </ac:spMkLst>
        </pc:spChg>
        <pc:spChg chg="add del mod or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9" creationId="{916AADE8-2DEE-4190-AA0E-C9A96A466756}"/>
          </ac:spMkLst>
        </pc:spChg>
        <pc:spChg chg="add del mo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36" creationId="{AC81D838-2008-4948-8E72-638A37DF400B}"/>
          </ac:spMkLst>
        </pc:spChg>
        <pc:spChg chg="mod">
          <ac:chgData name="Jeanot" userId="cdf441b5-59e9-4346-906c-b64ac00bf298" providerId="ADAL" clId="{E88EC40F-4623-4774-847C-DA3898524106}" dt="2021-06-09T09:11:31.128" v="2892" actId="207"/>
          <ac:spMkLst>
            <pc:docMk/>
            <pc:sldMk cId="2251774890" sldId="298"/>
            <ac:spMk id="37" creationId="{77855F8F-97FC-48AA-B6FE-F46DFE7580B4}"/>
          </ac:spMkLst>
        </pc:spChg>
        <pc:grpChg chg="mod">
          <ac:chgData name="Jeanot" userId="cdf441b5-59e9-4346-906c-b64ac00bf298" providerId="ADAL" clId="{E88EC40F-4623-4774-847C-DA3898524106}" dt="2021-06-09T09:09:05.623" v="2852" actId="1076"/>
          <ac:grpSpMkLst>
            <pc:docMk/>
            <pc:sldMk cId="2251774890" sldId="298"/>
            <ac:grpSpMk id="7" creationId="{D616DE9C-43A1-4E73-A07A-D14DD74121AC}"/>
          </ac:grpSpMkLst>
        </pc:grpChg>
      </pc:sldChg>
      <pc:sldChg chg="delSp modSp mod modAnim">
        <pc:chgData name="Jeanot" userId="cdf441b5-59e9-4346-906c-b64ac00bf298" providerId="ADAL" clId="{E88EC40F-4623-4774-847C-DA3898524106}" dt="2021-06-09T14:52:38.518" v="3182" actId="6549"/>
        <pc:sldMkLst>
          <pc:docMk/>
          <pc:sldMk cId="3461155519" sldId="299"/>
        </pc:sldMkLst>
        <pc:spChg chg="mod">
          <ac:chgData name="Jeanot" userId="cdf441b5-59e9-4346-906c-b64ac00bf298" providerId="ADAL" clId="{E88EC40F-4623-4774-847C-DA3898524106}" dt="2021-06-09T14:52:36.043" v="3181" actId="6549"/>
          <ac:spMkLst>
            <pc:docMk/>
            <pc:sldMk cId="3461155519" sldId="299"/>
            <ac:spMk id="5" creationId="{528EBBC5-5DFE-4958-886C-49EAEFF09BEE}"/>
          </ac:spMkLst>
        </pc:spChg>
        <pc:spChg chg="del">
          <ac:chgData name="Jeanot" userId="cdf441b5-59e9-4346-906c-b64ac00bf298" providerId="ADAL" clId="{E88EC40F-4623-4774-847C-DA3898524106}" dt="2021-06-09T08:12:30.176" v="699" actId="478"/>
          <ac:spMkLst>
            <pc:docMk/>
            <pc:sldMk cId="3461155519" sldId="299"/>
            <ac:spMk id="6" creationId="{72EE4B10-BE0A-4356-B9A0-F3368891AA8E}"/>
          </ac:spMkLst>
        </pc:spChg>
      </pc:sldChg>
      <pc:sldChg chg="addSp delSp add del mod">
        <pc:chgData name="Jeanot" userId="cdf441b5-59e9-4346-906c-b64ac00bf298" providerId="ADAL" clId="{E88EC40F-4623-4774-847C-DA3898524106}" dt="2021-06-09T08:56:14.898" v="2355" actId="47"/>
        <pc:sldMkLst>
          <pc:docMk/>
          <pc:sldMk cId="3739579382" sldId="307"/>
        </pc:sldMkLst>
        <pc:grpChg chg="add del">
          <ac:chgData name="Jeanot" userId="cdf441b5-59e9-4346-906c-b64ac00bf298" providerId="ADAL" clId="{E88EC40F-4623-4774-847C-DA3898524106}" dt="2021-06-09T08:56:07.322" v="2353" actId="21"/>
          <ac:grpSpMkLst>
            <pc:docMk/>
            <pc:sldMk cId="3739579382" sldId="307"/>
            <ac:grpSpMk id="2" creationId="{38DE32F2-44C2-45EE-9C04-C6E9A3E12275}"/>
          </ac:grpSpMkLst>
        </pc:grpChg>
      </pc:sldChg>
      <pc:sldChg chg="delSp modSp mod">
        <pc:chgData name="Jeanot" userId="cdf441b5-59e9-4346-906c-b64ac00bf298" providerId="ADAL" clId="{E88EC40F-4623-4774-847C-DA3898524106}" dt="2021-06-09T09:24:49.025" v="3103" actId="207"/>
        <pc:sldMkLst>
          <pc:docMk/>
          <pc:sldMk cId="4285623285" sldId="316"/>
        </pc:sldMkLst>
        <pc:spChg chg="mod">
          <ac:chgData name="Jeanot" userId="cdf441b5-59e9-4346-906c-b64ac00bf298" providerId="ADAL" clId="{E88EC40F-4623-4774-847C-DA3898524106}" dt="2021-06-09T09:24:49.025" v="3103" actId="20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Jeanot" userId="cdf441b5-59e9-4346-906c-b64ac00bf298" providerId="ADAL" clId="{E88EC40F-4623-4774-847C-DA3898524106}" dt="2021-06-09T08:47:55.448" v="2006" actId="478"/>
          <ac:spMkLst>
            <pc:docMk/>
            <pc:sldMk cId="4285623285" sldId="316"/>
            <ac:spMk id="5" creationId="{E0F73870-F64A-44EA-A209-E1CAC50878C4}"/>
          </ac:spMkLst>
        </pc:spChg>
      </pc:sldChg>
      <pc:sldChg chg="del">
        <pc:chgData name="Jeanot" userId="cdf441b5-59e9-4346-906c-b64ac00bf298" providerId="ADAL" clId="{E88EC40F-4623-4774-847C-DA3898524106}" dt="2021-06-09T08:12:14.997" v="698" actId="47"/>
        <pc:sldMkLst>
          <pc:docMk/>
          <pc:sldMk cId="1175280318" sldId="321"/>
        </pc:sldMkLst>
      </pc:sldChg>
      <pc:sldChg chg="delSp mod">
        <pc:chgData name="Jeanot" userId="cdf441b5-59e9-4346-906c-b64ac00bf298" providerId="ADAL" clId="{E88EC40F-4623-4774-847C-DA3898524106}" dt="2021-06-09T08:12:33.184" v="700" actId="478"/>
        <pc:sldMkLst>
          <pc:docMk/>
          <pc:sldMk cId="3429161355" sldId="324"/>
        </pc:sldMkLst>
        <pc:spChg chg="del">
          <ac:chgData name="Jeanot" userId="cdf441b5-59e9-4346-906c-b64ac00bf298" providerId="ADAL" clId="{E88EC40F-4623-4774-847C-DA3898524106}" dt="2021-06-09T08:12:33.184" v="700" actId="478"/>
          <ac:spMkLst>
            <pc:docMk/>
            <pc:sldMk cId="3429161355" sldId="324"/>
            <ac:spMk id="6" creationId="{00BE80BD-4ED0-4253-B4A8-2CF5591E8E42}"/>
          </ac:spMkLst>
        </pc:spChg>
      </pc:sldChg>
      <pc:sldChg chg="del">
        <pc:chgData name="Jeanot" userId="cdf441b5-59e9-4346-906c-b64ac00bf298" providerId="ADAL" clId="{E88EC40F-4623-4774-847C-DA3898524106}" dt="2021-06-09T08:00:20.721" v="145" actId="47"/>
        <pc:sldMkLst>
          <pc:docMk/>
          <pc:sldMk cId="3877369876" sldId="329"/>
        </pc:sldMkLst>
      </pc:sldChg>
      <pc:sldChg chg="del">
        <pc:chgData name="Jeanot" userId="cdf441b5-59e9-4346-906c-b64ac00bf298" providerId="ADAL" clId="{E88EC40F-4623-4774-847C-DA3898524106}" dt="2021-06-09T08:07:17.418" v="212" actId="47"/>
        <pc:sldMkLst>
          <pc:docMk/>
          <pc:sldMk cId="723147189" sldId="330"/>
        </pc:sldMkLst>
      </pc:sldChg>
      <pc:sldChg chg="addSp delSp modSp mod modClrScheme chgLayout">
        <pc:chgData name="Jeanot" userId="cdf441b5-59e9-4346-906c-b64ac00bf298" providerId="ADAL" clId="{E88EC40F-4623-4774-847C-DA3898524106}" dt="2021-06-09T08:38:15.996" v="778" actId="1076"/>
        <pc:sldMkLst>
          <pc:docMk/>
          <pc:sldMk cId="3165861161" sldId="334"/>
        </pc:sldMkLst>
        <pc:spChg chg="del mod ord">
          <ac:chgData name="Jeanot" userId="cdf441b5-59e9-4346-906c-b64ac00bf298" providerId="ADAL" clId="{E88EC40F-4623-4774-847C-DA3898524106}" dt="2021-06-09T08:37:44.169" v="730" actId="700"/>
          <ac:spMkLst>
            <pc:docMk/>
            <pc:sldMk cId="3165861161" sldId="334"/>
            <ac:spMk id="4" creationId="{DC6BC753-E369-4C34-AB00-124A156A055D}"/>
          </ac:spMkLst>
        </pc:spChg>
        <pc:spChg chg="del mod ord">
          <ac:chgData name="Jeanot" userId="cdf441b5-59e9-4346-906c-b64ac00bf298" providerId="ADAL" clId="{E88EC40F-4623-4774-847C-DA3898524106}" dt="2021-06-09T08:37:47.077" v="731" actId="478"/>
          <ac:spMkLst>
            <pc:docMk/>
            <pc:sldMk cId="3165861161" sldId="334"/>
            <ac:spMk id="5" creationId="{3CC00FEF-738C-452E-A9B6-2DCC0E8C4234}"/>
          </ac:spMkLst>
        </pc:spChg>
        <pc:spChg chg="add mod ord">
          <ac:chgData name="Jeanot" userId="cdf441b5-59e9-4346-906c-b64ac00bf298" providerId="ADAL" clId="{E88EC40F-4623-4774-847C-DA3898524106}" dt="2021-06-09T08:38:09.044" v="777" actId="20577"/>
          <ac:spMkLst>
            <pc:docMk/>
            <pc:sldMk cId="3165861161" sldId="334"/>
            <ac:spMk id="6" creationId="{62F66171-292D-48B4-8635-439E8F0811FA}"/>
          </ac:spMkLst>
        </pc:spChg>
        <pc:spChg chg="del">
          <ac:chgData name="Jeanot" userId="cdf441b5-59e9-4346-906c-b64ac00bf298" providerId="ADAL" clId="{E88EC40F-4623-4774-847C-DA3898524106}" dt="2021-06-09T08:37:39.702" v="729" actId="478"/>
          <ac:spMkLst>
            <pc:docMk/>
            <pc:sldMk cId="3165861161" sldId="334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8:38:15.996" v="778" actId="1076"/>
          <ac:picMkLst>
            <pc:docMk/>
            <pc:sldMk cId="3165861161" sldId="334"/>
            <ac:picMk id="3" creationId="{4FCAC13E-5227-497A-8369-BD7A1636BCAE}"/>
          </ac:picMkLst>
        </pc:picChg>
      </pc:sldChg>
      <pc:sldChg chg="addSp delSp modSp mod modAnim">
        <pc:chgData name="Jeanot" userId="cdf441b5-59e9-4346-906c-b64ac00bf298" providerId="ADAL" clId="{E88EC40F-4623-4774-847C-DA3898524106}" dt="2021-06-09T09:22:07.910" v="3097" actId="20577"/>
        <pc:sldMkLst>
          <pc:docMk/>
          <pc:sldMk cId="3550390120" sldId="335"/>
        </pc:sldMkLst>
        <pc:spChg chg="mod">
          <ac:chgData name="Jeanot" userId="cdf441b5-59e9-4346-906c-b64ac00bf298" providerId="ADAL" clId="{E88EC40F-4623-4774-847C-DA3898524106}" dt="2021-06-09T09:20:13.708" v="3032" actId="403"/>
          <ac:spMkLst>
            <pc:docMk/>
            <pc:sldMk cId="3550390120" sldId="335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2:07.910" v="3097" actId="20577"/>
          <ac:spMkLst>
            <pc:docMk/>
            <pc:sldMk cId="3550390120" sldId="335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10:49.435" v="631" actId="478"/>
          <ac:spMkLst>
            <pc:docMk/>
            <pc:sldMk cId="3550390120" sldId="335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9:20:19.940" v="3033" actId="1076"/>
          <ac:picMkLst>
            <pc:docMk/>
            <pc:sldMk cId="3550390120" sldId="335"/>
            <ac:picMk id="3" creationId="{45DCBCC1-75EE-4F11-9B6D-4A03F607892A}"/>
          </ac:picMkLst>
        </pc:picChg>
      </pc:sldChg>
      <pc:sldChg chg="addSp delSp modSp mod modClrScheme modAnim chgLayout">
        <pc:chgData name="Jeanot" userId="cdf441b5-59e9-4346-906c-b64ac00bf298" providerId="ADAL" clId="{E88EC40F-4623-4774-847C-DA3898524106}" dt="2021-06-09T14:55:43.083" v="3215" actId="465"/>
        <pc:sldMkLst>
          <pc:docMk/>
          <pc:sldMk cId="547673720" sldId="336"/>
        </pc:sldMkLst>
        <pc:spChg chg="mod ord">
          <ac:chgData name="Jeanot" userId="cdf441b5-59e9-4346-906c-b64ac00bf298" providerId="ADAL" clId="{E88EC40F-4623-4774-847C-DA3898524106}" dt="2021-06-09T12:37:33.129" v="3180" actId="1076"/>
          <ac:spMkLst>
            <pc:docMk/>
            <pc:sldMk cId="547673720" sldId="336"/>
            <ac:spMk id="2" creationId="{EF47F0C2-0B17-49A6-BBB3-B029D660758A}"/>
          </ac:spMkLst>
        </pc:spChg>
        <pc:spChg chg="del">
          <ac:chgData name="Jeanot" userId="cdf441b5-59e9-4346-906c-b64ac00bf298" providerId="ADAL" clId="{E88EC40F-4623-4774-847C-DA3898524106}" dt="2021-06-09T08:50:23.262" v="2084" actId="478"/>
          <ac:spMkLst>
            <pc:docMk/>
            <pc:sldMk cId="547673720" sldId="336"/>
            <ac:spMk id="3" creationId="{AB26EB80-97E6-4EAC-9978-C0BEEAE6603E}"/>
          </ac:spMkLst>
        </pc:spChg>
        <pc:spChg chg="del">
          <ac:chgData name="Jeanot" userId="cdf441b5-59e9-4346-906c-b64ac00bf298" providerId="ADAL" clId="{E88EC40F-4623-4774-847C-DA3898524106}" dt="2021-06-09T08:50:29.202" v="2086" actId="478"/>
          <ac:spMkLst>
            <pc:docMk/>
            <pc:sldMk cId="547673720" sldId="336"/>
            <ac:spMk id="4" creationId="{C5260459-C95B-46C5-B2B3-B7E1FD08CA28}"/>
          </ac:spMkLst>
        </pc:spChg>
        <pc:spChg chg="add del mod">
          <ac:chgData name="Jeanot" userId="cdf441b5-59e9-4346-906c-b64ac00bf298" providerId="ADAL" clId="{E88EC40F-4623-4774-847C-DA3898524106}" dt="2021-06-09T08:50:27.083" v="2085" actId="700"/>
          <ac:spMkLst>
            <pc:docMk/>
            <pc:sldMk cId="547673720" sldId="336"/>
            <ac:spMk id="6" creationId="{BCF0CDF1-5488-4095-A518-E6D93549EAC9}"/>
          </ac:spMkLst>
        </pc:spChg>
        <pc:spChg chg="add del mod">
          <ac:chgData name="Jeanot" userId="cdf441b5-59e9-4346-906c-b64ac00bf298" providerId="ADAL" clId="{E88EC40F-4623-4774-847C-DA3898524106}" dt="2021-06-09T08:51:14.091" v="2093" actId="478"/>
          <ac:spMkLst>
            <pc:docMk/>
            <pc:sldMk cId="547673720" sldId="336"/>
            <ac:spMk id="7" creationId="{36F86C7B-CAE8-4773-9AE3-3652544F0101}"/>
          </ac:spMkLst>
        </pc:spChg>
        <pc:spChg chg="add mod">
          <ac:chgData name="Jeanot" userId="cdf441b5-59e9-4346-906c-b64ac00bf298" providerId="ADAL" clId="{E88EC40F-4623-4774-847C-DA3898524106}" dt="2021-06-09T12:34:39.684" v="3133" actId="1076"/>
          <ac:spMkLst>
            <pc:docMk/>
            <pc:sldMk cId="547673720" sldId="336"/>
            <ac:spMk id="8" creationId="{148EB097-7F11-42D9-9955-3F6D4D8797AA}"/>
          </ac:spMkLst>
        </pc:spChg>
        <pc:spChg chg="add mod">
          <ac:chgData name="Jeanot" userId="cdf441b5-59e9-4346-906c-b64ac00bf298" providerId="ADAL" clId="{E88EC40F-4623-4774-847C-DA3898524106}" dt="2021-06-09T12:35:06.309" v="3145" actId="1076"/>
          <ac:spMkLst>
            <pc:docMk/>
            <pc:sldMk cId="547673720" sldId="336"/>
            <ac:spMk id="9" creationId="{03E5313F-7E86-496A-BF7D-D4C6D6653B67}"/>
          </ac:spMkLst>
        </pc:spChg>
        <pc:spChg chg="add mod">
          <ac:chgData name="Jeanot" userId="cdf441b5-59e9-4346-906c-b64ac00bf298" providerId="ADAL" clId="{E88EC40F-4623-4774-847C-DA3898524106}" dt="2021-06-09T12:35:13.596" v="3147" actId="1076"/>
          <ac:spMkLst>
            <pc:docMk/>
            <pc:sldMk cId="547673720" sldId="336"/>
            <ac:spMk id="10" creationId="{8180C853-8FD6-4D82-B5F3-C423147F4709}"/>
          </ac:spMkLst>
        </pc:spChg>
        <pc:spChg chg="add mod">
          <ac:chgData name="Jeanot" userId="cdf441b5-59e9-4346-906c-b64ac00bf298" providerId="ADAL" clId="{E88EC40F-4623-4774-847C-DA3898524106}" dt="2021-06-09T12:34:53.807" v="3139" actId="1076"/>
          <ac:spMkLst>
            <pc:docMk/>
            <pc:sldMk cId="547673720" sldId="336"/>
            <ac:spMk id="11" creationId="{1A5402DA-40CC-4C06-AD6B-5BC2D146169D}"/>
          </ac:spMkLst>
        </pc:spChg>
        <pc:spChg chg="add mod">
          <ac:chgData name="Jeanot" userId="cdf441b5-59e9-4346-906c-b64ac00bf298" providerId="ADAL" clId="{E88EC40F-4623-4774-847C-DA3898524106}" dt="2021-06-09T12:35:27.756" v="3153" actId="1076"/>
          <ac:spMkLst>
            <pc:docMk/>
            <pc:sldMk cId="547673720" sldId="336"/>
            <ac:spMk id="12" creationId="{5EAA849C-3A57-4B70-BF1C-F68FC4734C93}"/>
          </ac:spMkLst>
        </pc:spChg>
        <pc:spChg chg="add mod">
          <ac:chgData name="Jeanot" userId="cdf441b5-59e9-4346-906c-b64ac00bf298" providerId="ADAL" clId="{E88EC40F-4623-4774-847C-DA3898524106}" dt="2021-06-09T12:35:17.889" v="3149" actId="1076"/>
          <ac:spMkLst>
            <pc:docMk/>
            <pc:sldMk cId="547673720" sldId="336"/>
            <ac:spMk id="13" creationId="{4CF1802C-7E26-41FF-8B0F-D21006BDD9A8}"/>
          </ac:spMkLst>
        </pc:spChg>
        <pc:spChg chg="add mod">
          <ac:chgData name="Jeanot" userId="cdf441b5-59e9-4346-906c-b64ac00bf298" providerId="ADAL" clId="{E88EC40F-4623-4774-847C-DA3898524106}" dt="2021-06-09T12:35:16.507" v="3148" actId="1076"/>
          <ac:spMkLst>
            <pc:docMk/>
            <pc:sldMk cId="547673720" sldId="336"/>
            <ac:spMk id="14" creationId="{49147F68-C902-43DA-8F23-C4EBC9C2D37C}"/>
          </ac:spMkLst>
        </pc:spChg>
        <pc:spChg chg="add mod">
          <ac:chgData name="Jeanot" userId="cdf441b5-59e9-4346-906c-b64ac00bf298" providerId="ADAL" clId="{E88EC40F-4623-4774-847C-DA3898524106}" dt="2021-06-09T12:35:22.189" v="3151" actId="1076"/>
          <ac:spMkLst>
            <pc:docMk/>
            <pc:sldMk cId="547673720" sldId="336"/>
            <ac:spMk id="15" creationId="{571B99D1-0422-4BE5-9819-F239BF81AD68}"/>
          </ac:spMkLst>
        </pc:spChg>
        <pc:spChg chg="add mod">
          <ac:chgData name="Jeanot" userId="cdf441b5-59e9-4346-906c-b64ac00bf298" providerId="ADAL" clId="{E88EC40F-4623-4774-847C-DA3898524106}" dt="2021-06-09T12:35:23.826" v="3152" actId="1076"/>
          <ac:spMkLst>
            <pc:docMk/>
            <pc:sldMk cId="547673720" sldId="336"/>
            <ac:spMk id="16" creationId="{49E35F81-BDEA-4114-A2BA-0E78AE80B1D2}"/>
          </ac:spMkLst>
        </pc:spChg>
        <pc:spChg chg="add mod">
          <ac:chgData name="Jeanot" userId="cdf441b5-59e9-4346-906c-b64ac00bf298" providerId="ADAL" clId="{E88EC40F-4623-4774-847C-DA3898524106}" dt="2021-06-09T12:35:20.516" v="3150" actId="1076"/>
          <ac:spMkLst>
            <pc:docMk/>
            <pc:sldMk cId="547673720" sldId="336"/>
            <ac:spMk id="17" creationId="{765ED26C-8824-462E-BC68-E8E5A465E028}"/>
          </ac:spMkLst>
        </pc:spChg>
        <pc:spChg chg="add mod">
          <ac:chgData name="Jeanot" userId="cdf441b5-59e9-4346-906c-b64ac00bf298" providerId="ADAL" clId="{E88EC40F-4623-4774-847C-DA3898524106}" dt="2021-06-09T12:34:48.529" v="3136" actId="1076"/>
          <ac:spMkLst>
            <pc:docMk/>
            <pc:sldMk cId="547673720" sldId="336"/>
            <ac:spMk id="18" creationId="{0FED9EA3-4A45-409F-BD27-224150A8EC9E}"/>
          </ac:spMkLst>
        </pc:spChg>
        <pc:spChg chg="add del mod">
          <ac:chgData name="Jeanot" userId="cdf441b5-59e9-4346-906c-b64ac00bf298" providerId="ADAL" clId="{E88EC40F-4623-4774-847C-DA3898524106}" dt="2021-06-09T08:55:21.826" v="2343" actId="478"/>
          <ac:spMkLst>
            <pc:docMk/>
            <pc:sldMk cId="547673720" sldId="336"/>
            <ac:spMk id="19" creationId="{57EED9C3-56C5-4B89-A694-A483EBE6813C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20" creationId="{ECC4AA73-506B-400D-8DFD-DE9677DA1975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2" creationId="{240592E3-E44D-4303-9FC6-11062975173C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3" creationId="{29CE2839-C0A1-4B5B-A655-609D4EEA9472}"/>
          </ac:spMkLst>
        </pc:spChg>
        <pc:spChg chg="add del mod">
          <ac:chgData name="Jeanot" userId="cdf441b5-59e9-4346-906c-b64ac00bf298" providerId="ADAL" clId="{E88EC40F-4623-4774-847C-DA3898524106}" dt="2021-06-09T09:00:42.694" v="2674" actId="478"/>
          <ac:spMkLst>
            <pc:docMk/>
            <pc:sldMk cId="547673720" sldId="336"/>
            <ac:spMk id="24" creationId="{888E504A-16A5-423C-89E7-535C3F541809}"/>
          </ac:spMkLst>
        </pc:spChg>
        <pc:spChg chg="add del mod">
          <ac:chgData name="Jeanot" userId="cdf441b5-59e9-4346-906c-b64ac00bf298" providerId="ADAL" clId="{E88EC40F-4623-4774-847C-DA3898524106}" dt="2021-06-09T09:00:43.480" v="2675" actId="478"/>
          <ac:spMkLst>
            <pc:docMk/>
            <pc:sldMk cId="547673720" sldId="336"/>
            <ac:spMk id="25" creationId="{C9621650-11B9-428F-A5F0-99A998E8727E}"/>
          </ac:spMkLst>
        </pc:spChg>
        <pc:spChg chg="add del mod">
          <ac:chgData name="Jeanot" userId="cdf441b5-59e9-4346-906c-b64ac00bf298" providerId="ADAL" clId="{E88EC40F-4623-4774-847C-DA3898524106}" dt="2021-06-09T09:00:44.100" v="2676" actId="478"/>
          <ac:spMkLst>
            <pc:docMk/>
            <pc:sldMk cId="547673720" sldId="336"/>
            <ac:spMk id="26" creationId="{ACE98BE0-6E80-4CB2-976D-30385F0ACAB8}"/>
          </ac:spMkLst>
        </pc:spChg>
        <pc:spChg chg="add mod ord">
          <ac:chgData name="Jeanot" userId="cdf441b5-59e9-4346-906c-b64ac00bf298" providerId="ADAL" clId="{E88EC40F-4623-4774-847C-DA3898524106}" dt="2021-06-09T09:02:48.428" v="2759" actId="166"/>
          <ac:spMkLst>
            <pc:docMk/>
            <pc:sldMk cId="547673720" sldId="336"/>
            <ac:spMk id="27" creationId="{594A3697-B1E7-4E5D-9879-E4B59E00C557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8" creationId="{3B4AA8EF-CD90-4660-82C7-E74630429613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9" creationId="{E4621C6E-34EE-46EE-8513-4C0D96DE857E}"/>
          </ac:spMkLst>
        </pc:spChg>
        <pc:spChg chg="add mod ord">
          <ac:chgData name="Jeanot" userId="cdf441b5-59e9-4346-906c-b64ac00bf298" providerId="ADAL" clId="{E88EC40F-4623-4774-847C-DA3898524106}" dt="2021-06-09T08:59:23.086" v="2558" actId="167"/>
          <ac:spMkLst>
            <pc:docMk/>
            <pc:sldMk cId="547673720" sldId="336"/>
            <ac:spMk id="30" creationId="{525FD6C9-88D1-489C-B94D-79C2C9898603}"/>
          </ac:spMkLst>
        </pc:spChg>
        <pc:spChg chg="mod ord">
          <ac:chgData name="Jeanot" userId="cdf441b5-59e9-4346-906c-b64ac00bf298" providerId="ADAL" clId="{E88EC40F-4623-4774-847C-DA3898524106}" dt="2021-06-09T09:02:51.624" v="2760" actId="166"/>
          <ac:spMkLst>
            <pc:docMk/>
            <pc:sldMk cId="547673720" sldId="336"/>
            <ac:spMk id="33" creationId="{0FF214B7-CCB6-4C03-9D08-3C7816A121C4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4" creationId="{971AB040-E9FD-4956-905E-F5DF30C53CDA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5" creationId="{F91BA35A-8C02-46B8-93CA-43A08099D5DF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6" creationId="{08F809CA-361D-4513-A3B7-256ABED8D194}"/>
          </ac:spMkLst>
        </pc:spChg>
        <pc:spChg chg="mod ord">
          <ac:chgData name="Jeanot" userId="cdf441b5-59e9-4346-906c-b64ac00bf298" providerId="ADAL" clId="{E88EC40F-4623-4774-847C-DA3898524106}" dt="2021-06-09T09:02:54.003" v="2761" actId="166"/>
          <ac:spMkLst>
            <pc:docMk/>
            <pc:sldMk cId="547673720" sldId="336"/>
            <ac:spMk id="38" creationId="{FDDF4DC8-C6A3-4071-AF80-318E14DC63F8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39" creationId="{654433C4-D097-4325-9689-2E2047C8A98B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0" creationId="{9491E21D-9911-45C2-BC70-81817E2518B0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1" creationId="{5F874DE6-DEF5-4AE3-9043-733265F03CB2}"/>
          </ac:spMkLst>
        </pc:spChg>
        <pc:spChg chg="mod">
          <ac:chgData name="Jeanot" userId="cdf441b5-59e9-4346-906c-b64ac00bf298" providerId="ADAL" clId="{E88EC40F-4623-4774-847C-DA3898524106}" dt="2021-06-09T08:59:09.612" v="2554" actId="20577"/>
          <ac:spMkLst>
            <pc:docMk/>
            <pc:sldMk cId="547673720" sldId="336"/>
            <ac:spMk id="43" creationId="{E9E344E9-F12D-4797-B2E0-05C7BA4B338E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4" creationId="{B1060884-0B5F-4356-A895-C746C9B53B00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5" creationId="{1ECAD738-9012-4A3B-97B6-F7F4098FF5AB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6" creationId="{83FC6B88-3C5D-4292-8645-3DFD4C38014D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8" creationId="{07FAAEA7-644E-4503-91A2-F0B19DD7B6A0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9" creationId="{2971E95F-EA7A-43E3-B77A-D5ADDE47D9E8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0" creationId="{5711DFED-30B6-4F49-822F-5A2A7CF136D1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1" creationId="{4266D699-07A8-42DC-8367-36B057D4A883}"/>
          </ac:spMkLst>
        </pc:spChg>
        <pc:spChg chg="mod ord">
          <ac:chgData name="Jeanot" userId="cdf441b5-59e9-4346-906c-b64ac00bf298" providerId="ADAL" clId="{E88EC40F-4623-4774-847C-DA3898524106}" dt="2021-06-09T09:02:59.591" v="2763" actId="166"/>
          <ac:spMkLst>
            <pc:docMk/>
            <pc:sldMk cId="547673720" sldId="336"/>
            <ac:spMk id="53" creationId="{F2B58149-C749-4467-B31E-CDE9302C0DD8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4" creationId="{8E5F6AD5-DCD2-4A14-BCB2-2853D88B67CE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5" creationId="{5AEB1B25-ABB3-4731-A1A3-57849392D13D}"/>
          </ac:spMkLst>
        </pc:spChg>
        <pc:spChg chg="mod ord">
          <ac:chgData name="Jeanot" userId="cdf441b5-59e9-4346-906c-b64ac00bf298" providerId="ADAL" clId="{E88EC40F-4623-4774-847C-DA3898524106}" dt="2021-06-09T08:59:40.259" v="2574" actId="167"/>
          <ac:spMkLst>
            <pc:docMk/>
            <pc:sldMk cId="547673720" sldId="336"/>
            <ac:spMk id="56" creationId="{6EA0730F-726D-47E8-9C7B-F00B454F6B7A}"/>
          </ac:spMkLst>
        </pc:spChg>
        <pc:spChg chg="mod ord">
          <ac:chgData name="Jeanot" userId="cdf441b5-59e9-4346-906c-b64ac00bf298" providerId="ADAL" clId="{E88EC40F-4623-4774-847C-DA3898524106}" dt="2021-06-09T09:03:07.941" v="2766" actId="166"/>
          <ac:spMkLst>
            <pc:docMk/>
            <pc:sldMk cId="547673720" sldId="336"/>
            <ac:spMk id="58" creationId="{6FD016FB-D11B-4708-A828-C3E4C9867652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59" creationId="{66921B07-78AB-49BE-B51F-27C1AF001406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0" creationId="{E91B2F3B-4FFF-4B17-A31F-A1AEA2E6DC7D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1" creationId="{9628BA34-3A3E-4CD8-9900-D002D21B5F4E}"/>
          </ac:spMkLst>
        </pc:spChg>
        <pc:spChg chg="mod ord">
          <ac:chgData name="Jeanot" userId="cdf441b5-59e9-4346-906c-b64ac00bf298" providerId="ADAL" clId="{E88EC40F-4623-4774-847C-DA3898524106}" dt="2021-06-09T09:03:10.484" v="2767" actId="166"/>
          <ac:spMkLst>
            <pc:docMk/>
            <pc:sldMk cId="547673720" sldId="336"/>
            <ac:spMk id="63" creationId="{1DE318CD-A99C-4203-8C48-999475288179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4" creationId="{0F0F5EC4-3B7E-4B94-8ACE-BEF480151482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5" creationId="{DD2083A3-9384-4FDC-BA42-4E7F22CF1A7D}"/>
          </ac:spMkLst>
        </pc:spChg>
        <pc:spChg chg="mod ord">
          <ac:chgData name="Jeanot" userId="cdf441b5-59e9-4346-906c-b64ac00bf298" providerId="ADAL" clId="{E88EC40F-4623-4774-847C-DA3898524106}" dt="2021-06-09T09:00:11.715" v="2621" actId="167"/>
          <ac:spMkLst>
            <pc:docMk/>
            <pc:sldMk cId="547673720" sldId="336"/>
            <ac:spMk id="66" creationId="{E6BBF181-153F-49EA-8261-E7BD5C9815F3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68" creationId="{DCABA88D-C647-49E6-9CE2-9AF5FAF28E94}"/>
          </ac:spMkLst>
        </pc:spChg>
        <pc:spChg chg="mod ord">
          <ac:chgData name="Jeanot" userId="cdf441b5-59e9-4346-906c-b64ac00bf298" providerId="ADAL" clId="{E88EC40F-4623-4774-847C-DA3898524106}" dt="2021-06-09T09:03:17.073" v="2769" actId="166"/>
          <ac:spMkLst>
            <pc:docMk/>
            <pc:sldMk cId="547673720" sldId="336"/>
            <ac:spMk id="69" creationId="{72E2FFA9-DD3D-4F28-915F-729C03E05FA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0" creationId="{1747E470-CFF9-46FE-9EE2-A0EC305CCE4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1" creationId="{04229F53-E16F-446A-85EB-07CE4C437BFA}"/>
          </ac:spMkLst>
        </pc:spChg>
        <pc:spChg chg="mod ord">
          <ac:chgData name="Jeanot" userId="cdf441b5-59e9-4346-906c-b64ac00bf298" providerId="ADAL" clId="{E88EC40F-4623-4774-847C-DA3898524106}" dt="2021-06-09T09:02:56.875" v="2762" actId="166"/>
          <ac:spMkLst>
            <pc:docMk/>
            <pc:sldMk cId="547673720" sldId="336"/>
            <ac:spMk id="73" creationId="{864BAA34-A6C3-4E5B-ADC7-EB61E528ACBB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4" creationId="{4DA41AD7-5C2F-4F87-A90A-63905FB77CB6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5" creationId="{A001591E-067D-456D-819D-CDEEB8BEAB9A}"/>
          </ac:spMkLst>
        </pc:spChg>
        <pc:spChg chg="mod ord">
          <ac:chgData name="Jeanot" userId="cdf441b5-59e9-4346-906c-b64ac00bf298" providerId="ADAL" clId="{E88EC40F-4623-4774-847C-DA3898524106}" dt="2021-06-09T09:00:56.044" v="2681" actId="167"/>
          <ac:spMkLst>
            <pc:docMk/>
            <pc:sldMk cId="547673720" sldId="336"/>
            <ac:spMk id="76" creationId="{B541A296-1C0A-481D-87DD-D251F5B8B2D9}"/>
          </ac:spMkLst>
        </pc:spChg>
        <pc:spChg chg="mod ord">
          <ac:chgData name="Jeanot" userId="cdf441b5-59e9-4346-906c-b64ac00bf298" providerId="ADAL" clId="{E88EC40F-4623-4774-847C-DA3898524106}" dt="2021-06-09T09:03:02.360" v="2764" actId="166"/>
          <ac:spMkLst>
            <pc:docMk/>
            <pc:sldMk cId="547673720" sldId="336"/>
            <ac:spMk id="78" creationId="{4A13EAA2-104D-4C39-BBB5-93C2A5CB90B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79" creationId="{D2F92F54-EF1B-482F-A747-532307A7C8BE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0" creationId="{7F4DE124-F3FD-4CD9-B48E-E759963BE94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1" creationId="{67868572-0E43-4550-8D9A-0C667D3821AA}"/>
          </ac:spMkLst>
        </pc:spChg>
        <pc:spChg chg="mod ord">
          <ac:chgData name="Jeanot" userId="cdf441b5-59e9-4346-906c-b64ac00bf298" providerId="ADAL" clId="{E88EC40F-4623-4774-847C-DA3898524106}" dt="2021-06-09T09:03:05.332" v="2765" actId="166"/>
          <ac:spMkLst>
            <pc:docMk/>
            <pc:sldMk cId="547673720" sldId="336"/>
            <ac:spMk id="83" creationId="{13EE6F22-38BD-44B6-8A21-FB7374A37601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4" creationId="{70A00639-9A09-4ED8-8F3F-E4C98317E8D8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5" creationId="{EE81BD79-CF04-4AA5-884F-BD4B12C4187C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6" creationId="{6FC4E3C1-7446-4DB9-BB73-1053609954D4}"/>
          </ac:spMkLst>
        </pc:spChg>
        <pc:spChg chg="mod ord">
          <ac:chgData name="Jeanot" userId="cdf441b5-59e9-4346-906c-b64ac00bf298" providerId="ADAL" clId="{E88EC40F-4623-4774-847C-DA3898524106}" dt="2021-06-09T09:03:13.848" v="2768" actId="166"/>
          <ac:spMkLst>
            <pc:docMk/>
            <pc:sldMk cId="547673720" sldId="336"/>
            <ac:spMk id="88" creationId="{1C3B1309-8286-4788-8572-945B65D12A58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89" creationId="{4B5E87CB-6F26-4322-A5F5-212EF8E993E1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90" creationId="{75EA8A03-887C-4A86-BA5D-2A861023939D}"/>
          </ac:spMkLst>
        </pc:spChg>
        <pc:spChg chg="mod ord">
          <ac:chgData name="Jeanot" userId="cdf441b5-59e9-4346-906c-b64ac00bf298" providerId="ADAL" clId="{E88EC40F-4623-4774-847C-DA3898524106}" dt="2021-06-09T09:02:45.129" v="2758" actId="167"/>
          <ac:spMkLst>
            <pc:docMk/>
            <pc:sldMk cId="547673720" sldId="336"/>
            <ac:spMk id="91" creationId="{B378DBF6-DA5E-4E75-B078-9F799B610202}"/>
          </ac:spMkLst>
        </pc:spChg>
        <pc:spChg chg="add mod">
          <ac:chgData name="Jeanot" userId="cdf441b5-59e9-4346-906c-b64ac00bf298" providerId="ADAL" clId="{E88EC40F-4623-4774-847C-DA3898524106}" dt="2021-06-09T12:34:36.931" v="3132" actId="1076"/>
          <ac:spMkLst>
            <pc:docMk/>
            <pc:sldMk cId="547673720" sldId="336"/>
            <ac:spMk id="92" creationId="{4EE6636C-A673-4BD3-AE85-D9A5F17B8E90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3" creationId="{D6A81E20-B094-495D-8776-4350CC23B565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4" creationId="{CBF48764-FDD8-484A-8297-FB10654B714B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5" creationId="{020E6B84-53B5-428D-8AB5-F8F1C566D9C8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6" creationId="{65A2B522-F4F6-4C70-89AD-F5120E0EEA61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97" creationId="{E1864A81-6A11-43DB-AD79-01FB9E670CEC}"/>
          </ac:spMkLst>
        </pc:spChg>
        <pc:grpChg chg="add del mod">
          <ac:chgData name="Jeanot" userId="cdf441b5-59e9-4346-906c-b64ac00bf298" providerId="ADAL" clId="{E88EC40F-4623-4774-847C-DA3898524106}" dt="2021-06-09T09:00:44.765" v="2677" actId="478"/>
          <ac:grpSpMkLst>
            <pc:docMk/>
            <pc:sldMk cId="547673720" sldId="336"/>
            <ac:grpSpMk id="21" creationId="{67059230-641B-4658-99FC-080D9AFEC4BF}"/>
          </ac:grpSpMkLst>
        </pc:grpChg>
        <pc:grpChg chg="add mod">
          <ac:chgData name="Jeanot" userId="cdf441b5-59e9-4346-906c-b64ac00bf298" providerId="ADAL" clId="{E88EC40F-4623-4774-847C-DA3898524106}" dt="2021-06-09T12:35:31.783" v="3154" actId="1076"/>
          <ac:grpSpMkLst>
            <pc:docMk/>
            <pc:sldMk cId="547673720" sldId="336"/>
            <ac:grpSpMk id="31" creationId="{FC11899E-AE4F-40DD-8183-A056BA5A8167}"/>
          </ac:grpSpMkLst>
        </pc:grpChg>
        <pc:grpChg chg="add mod">
          <ac:chgData name="Jeanot" userId="cdf441b5-59e9-4346-906c-b64ac00bf298" providerId="ADAL" clId="{E88EC40F-4623-4774-847C-DA3898524106}" dt="2021-06-09T12:36:40.486" v="3171" actId="1076"/>
          <ac:grpSpMkLst>
            <pc:docMk/>
            <pc:sldMk cId="547673720" sldId="336"/>
            <ac:grpSpMk id="32" creationId="{568DFD09-27E1-46F4-B036-0512F762EF54}"/>
          </ac:grpSpMkLst>
        </pc:grpChg>
        <pc:grpChg chg="add mod">
          <ac:chgData name="Jeanot" userId="cdf441b5-59e9-4346-906c-b64ac00bf298" providerId="ADAL" clId="{E88EC40F-4623-4774-847C-DA3898524106}" dt="2021-06-09T12:36:35.479" v="3170" actId="1076"/>
          <ac:grpSpMkLst>
            <pc:docMk/>
            <pc:sldMk cId="547673720" sldId="336"/>
            <ac:grpSpMk id="37" creationId="{E7E17A82-4D3B-48EC-81ED-3D805797DB02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2" creationId="{D2892E58-B6DD-46D1-83EF-00543D104E51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7" creationId="{8443BFC0-3A18-4961-87F1-807E0509D378}"/>
          </ac:grpSpMkLst>
        </pc:grpChg>
        <pc:grpChg chg="add mod">
          <ac:chgData name="Jeanot" userId="cdf441b5-59e9-4346-906c-b64ac00bf298" providerId="ADAL" clId="{E88EC40F-4623-4774-847C-DA3898524106}" dt="2021-06-09T12:36:54.527" v="3173" actId="1076"/>
          <ac:grpSpMkLst>
            <pc:docMk/>
            <pc:sldMk cId="547673720" sldId="336"/>
            <ac:grpSpMk id="52" creationId="{7C5FA5E9-AABB-40D9-B81C-9417067EF49C}"/>
          </ac:grpSpMkLst>
        </pc:grpChg>
        <pc:grpChg chg="add mod">
          <ac:chgData name="Jeanot" userId="cdf441b5-59e9-4346-906c-b64ac00bf298" providerId="ADAL" clId="{E88EC40F-4623-4774-847C-DA3898524106}" dt="2021-06-09T12:36:17.018" v="3165" actId="465"/>
          <ac:grpSpMkLst>
            <pc:docMk/>
            <pc:sldMk cId="547673720" sldId="336"/>
            <ac:grpSpMk id="57" creationId="{51071EDC-04DB-41D1-9881-9ECC0F7B9B76}"/>
          </ac:grpSpMkLst>
        </pc:grpChg>
        <pc:grpChg chg="add mod">
          <ac:chgData name="Jeanot" userId="cdf441b5-59e9-4346-906c-b64ac00bf298" providerId="ADAL" clId="{E88EC40F-4623-4774-847C-DA3898524106}" dt="2021-06-09T12:37:17.934" v="3177" actId="1076"/>
          <ac:grpSpMkLst>
            <pc:docMk/>
            <pc:sldMk cId="547673720" sldId="336"/>
            <ac:grpSpMk id="62" creationId="{30B8E06D-A610-4751-87C6-4C27EF85CEEB}"/>
          </ac:grpSpMkLst>
        </pc:grpChg>
        <pc:grpChg chg="add mod">
          <ac:chgData name="Jeanot" userId="cdf441b5-59e9-4346-906c-b64ac00bf298" providerId="ADAL" clId="{E88EC40F-4623-4774-847C-DA3898524106}" dt="2021-06-09T12:37:14.840" v="3176" actId="1076"/>
          <ac:grpSpMkLst>
            <pc:docMk/>
            <pc:sldMk cId="547673720" sldId="336"/>
            <ac:grpSpMk id="67" creationId="{BA2AF52B-585C-480B-A7C3-369CECBFCC84}"/>
          </ac:grpSpMkLst>
        </pc:grpChg>
        <pc:grpChg chg="add mod">
          <ac:chgData name="Jeanot" userId="cdf441b5-59e9-4346-906c-b64ac00bf298" providerId="ADAL" clId="{E88EC40F-4623-4774-847C-DA3898524106}" dt="2021-06-09T12:36:45.920" v="3172" actId="1076"/>
          <ac:grpSpMkLst>
            <pc:docMk/>
            <pc:sldMk cId="547673720" sldId="336"/>
            <ac:grpSpMk id="72" creationId="{3CADE540-796C-47FD-B361-1C6394197DC3}"/>
          </ac:grpSpMkLst>
        </pc:grpChg>
        <pc:grpChg chg="add mod">
          <ac:chgData name="Jeanot" userId="cdf441b5-59e9-4346-906c-b64ac00bf298" providerId="ADAL" clId="{E88EC40F-4623-4774-847C-DA3898524106}" dt="2021-06-09T12:37:04.040" v="3174" actId="1076"/>
          <ac:grpSpMkLst>
            <pc:docMk/>
            <pc:sldMk cId="547673720" sldId="336"/>
            <ac:grpSpMk id="77" creationId="{239B4766-C438-48E9-85DC-C28FDDD3C522}"/>
          </ac:grpSpMkLst>
        </pc:grpChg>
        <pc:grpChg chg="add mod">
          <ac:chgData name="Jeanot" userId="cdf441b5-59e9-4346-906c-b64ac00bf298" providerId="ADAL" clId="{E88EC40F-4623-4774-847C-DA3898524106}" dt="2021-06-09T12:37:07.143" v="3175" actId="1076"/>
          <ac:grpSpMkLst>
            <pc:docMk/>
            <pc:sldMk cId="547673720" sldId="336"/>
            <ac:grpSpMk id="82" creationId="{A6F51781-8741-4C0E-AFD1-41F4117811DA}"/>
          </ac:grpSpMkLst>
        </pc:grpChg>
        <pc:grpChg chg="add mod">
          <ac:chgData name="Jeanot" userId="cdf441b5-59e9-4346-906c-b64ac00bf298" providerId="ADAL" clId="{E88EC40F-4623-4774-847C-DA3898524106}" dt="2021-06-09T12:36:24.328" v="3167" actId="1076"/>
          <ac:grpSpMkLst>
            <pc:docMk/>
            <pc:sldMk cId="547673720" sldId="336"/>
            <ac:grpSpMk id="87" creationId="{FA52F2F3-9EF2-4763-AF20-BB029EC0B3F7}"/>
          </ac:grpSpMkLst>
        </pc:grpChg>
      </pc:sldChg>
      <pc:sldChg chg="addSp delSp modSp mod modAnim">
        <pc:chgData name="Jeanot" userId="cdf441b5-59e9-4346-906c-b64ac00bf298" providerId="ADAL" clId="{E88EC40F-4623-4774-847C-DA3898524106}" dt="2021-06-09T09:20:52.614" v="3039" actId="20577"/>
        <pc:sldMkLst>
          <pc:docMk/>
          <pc:sldMk cId="3925748139" sldId="337"/>
        </pc:sldMkLst>
        <pc:spChg chg="add del mod">
          <ac:chgData name="Jeanot" userId="cdf441b5-59e9-4346-906c-b64ac00bf298" providerId="ADAL" clId="{E88EC40F-4623-4774-847C-DA3898524106}" dt="2021-06-09T09:20:36.064" v="3037" actId="478"/>
          <ac:spMkLst>
            <pc:docMk/>
            <pc:sldMk cId="3925748139" sldId="337"/>
            <ac:spMk id="3" creationId="{5AC8B34A-493B-4C3C-A332-BD219EFB1BB3}"/>
          </ac:spMkLst>
        </pc:spChg>
        <pc:spChg chg="del mod">
          <ac:chgData name="Jeanot" userId="cdf441b5-59e9-4346-906c-b64ac00bf298" providerId="ADAL" clId="{E88EC40F-4623-4774-847C-DA3898524106}" dt="2021-06-09T09:20:30.669" v="3034" actId="478"/>
          <ac:spMkLst>
            <pc:docMk/>
            <pc:sldMk cId="3925748139" sldId="337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0:52.614" v="3039" actId="20577"/>
          <ac:spMkLst>
            <pc:docMk/>
            <pc:sldMk cId="3925748139" sldId="337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43:01.252" v="1318" actId="478"/>
          <ac:spMkLst>
            <pc:docMk/>
            <pc:sldMk cId="3925748139" sldId="337"/>
            <ac:spMk id="7" creationId="{9C4619C4-114E-4580-9053-9387726FBBFA}"/>
          </ac:spMkLst>
        </pc:spChg>
        <pc:spChg chg="add del mod">
          <ac:chgData name="Jeanot" userId="cdf441b5-59e9-4346-906c-b64ac00bf298" providerId="ADAL" clId="{E88EC40F-4623-4774-847C-DA3898524106}" dt="2021-06-09T09:20:34.166" v="3036"/>
          <ac:spMkLst>
            <pc:docMk/>
            <pc:sldMk cId="3925748139" sldId="337"/>
            <ac:spMk id="8" creationId="{CF199257-CAEE-42EE-8C13-DCA9E085E635}"/>
          </ac:spMkLst>
        </pc:spChg>
        <pc:spChg chg="add mod">
          <ac:chgData name="Jeanot" userId="cdf441b5-59e9-4346-906c-b64ac00bf298" providerId="ADAL" clId="{E88EC40F-4623-4774-847C-DA3898524106}" dt="2021-06-09T09:20:36.349" v="3038"/>
          <ac:spMkLst>
            <pc:docMk/>
            <pc:sldMk cId="3925748139" sldId="337"/>
            <ac:spMk id="10" creationId="{262CF998-FB6C-4CDE-99F3-3850DEC3300B}"/>
          </ac:spMkLst>
        </pc:spChg>
        <pc:picChg chg="add del mod">
          <ac:chgData name="Jeanot" userId="cdf441b5-59e9-4346-906c-b64ac00bf298" providerId="ADAL" clId="{E88EC40F-4623-4774-847C-DA3898524106}" dt="2021-06-09T09:20:34.166" v="3036"/>
          <ac:picMkLst>
            <pc:docMk/>
            <pc:sldMk cId="3925748139" sldId="337"/>
            <ac:picMk id="9" creationId="{237668F9-A8BA-4719-A5C0-152DA4535009}"/>
          </ac:picMkLst>
        </pc:picChg>
        <pc:picChg chg="add mod">
          <ac:chgData name="Jeanot" userId="cdf441b5-59e9-4346-906c-b64ac00bf298" providerId="ADAL" clId="{E88EC40F-4623-4774-847C-DA3898524106}" dt="2021-06-09T09:20:36.349" v="3038"/>
          <ac:picMkLst>
            <pc:docMk/>
            <pc:sldMk cId="3925748139" sldId="337"/>
            <ac:picMk id="11" creationId="{356F45D6-2A48-4926-B90B-283CEAB01FD0}"/>
          </ac:picMkLst>
        </pc:picChg>
      </pc:sldChg>
      <pc:sldChg chg="addSp delSp modSp mod">
        <pc:chgData name="Jeanot" userId="cdf441b5-59e9-4346-906c-b64ac00bf298" providerId="ADAL" clId="{E88EC40F-4623-4774-847C-DA3898524106}" dt="2021-06-09T14:55:48.876" v="3216" actId="478"/>
        <pc:sldMkLst>
          <pc:docMk/>
          <pc:sldMk cId="1711266939" sldId="342"/>
        </pc:sldMkLst>
        <pc:spChg chg="add del mod">
          <ac:chgData name="Jeanot" userId="cdf441b5-59e9-4346-906c-b64ac00bf298" providerId="ADAL" clId="{E88EC40F-4623-4774-847C-DA3898524106}" dt="2021-06-09T14:55:48.876" v="3216" actId="478"/>
          <ac:spMkLst>
            <pc:docMk/>
            <pc:sldMk cId="1711266939" sldId="342"/>
            <ac:spMk id="3" creationId="{9D914889-1175-4BF1-AEE7-BA0321CFFE58}"/>
          </ac:spMkLst>
        </pc:spChg>
        <pc:spChg chg="add mod">
          <ac:chgData name="Jeanot" userId="cdf441b5-59e9-4346-906c-b64ac00bf298" providerId="ADAL" clId="{E88EC40F-4623-4774-847C-DA3898524106}" dt="2021-06-09T07:45:28.747" v="50" actId="13822"/>
          <ac:spMkLst>
            <pc:docMk/>
            <pc:sldMk cId="1711266939" sldId="342"/>
            <ac:spMk id="4" creationId="{6EA48386-BCFC-4C5F-9094-8C20B0A39A7E}"/>
          </ac:spMkLst>
        </pc:spChg>
        <pc:spChg chg="add del mod">
          <ac:chgData name="Jeanot" userId="cdf441b5-59e9-4346-906c-b64ac00bf298" providerId="ADAL" clId="{E88EC40F-4623-4774-847C-DA3898524106}" dt="2021-06-09T07:45:10" v="11" actId="478"/>
          <ac:spMkLst>
            <pc:docMk/>
            <pc:sldMk cId="1711266939" sldId="342"/>
            <ac:spMk id="6" creationId="{BCF1F08A-647B-4369-ACF3-8C76537AB6D9}"/>
          </ac:spMkLst>
        </pc:spChg>
      </pc:sldChg>
      <pc:sldChg chg="addSp delSp modSp new mod modClrScheme modAnim chgLayout">
        <pc:chgData name="Jeanot" userId="cdf441b5-59e9-4346-906c-b64ac00bf298" providerId="ADAL" clId="{E88EC40F-4623-4774-847C-DA3898524106}" dt="2021-06-09T09:12:52.111" v="2901" actId="478"/>
        <pc:sldMkLst>
          <pc:docMk/>
          <pc:sldMk cId="394527765" sldId="345"/>
        </pc:sldMkLst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2" creationId="{6FC3B460-760F-407E-8318-405B0DF967B4}"/>
          </ac:spMkLst>
        </pc:spChg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3" creationId="{BDDB3C43-10F1-48C5-9222-C39AF1B8AAB1}"/>
          </ac:spMkLst>
        </pc:spChg>
        <pc:spChg chg="add mod ord">
          <ac:chgData name="Jeanot" userId="cdf441b5-59e9-4346-906c-b64ac00bf298" providerId="ADAL" clId="{E88EC40F-4623-4774-847C-DA3898524106}" dt="2021-06-09T07:56:52.231" v="76" actId="20577"/>
          <ac:spMkLst>
            <pc:docMk/>
            <pc:sldMk cId="394527765" sldId="345"/>
            <ac:spMk id="4" creationId="{1B0C7938-8AD7-4E5E-A099-275047161D2B}"/>
          </ac:spMkLst>
        </pc:spChg>
        <pc:spChg chg="add mod ord">
          <ac:chgData name="Jeanot" userId="cdf441b5-59e9-4346-906c-b64ac00bf298" providerId="ADAL" clId="{E88EC40F-4623-4774-847C-DA3898524106}" dt="2021-06-09T08:13:43.485" v="708" actId="207"/>
          <ac:spMkLst>
            <pc:docMk/>
            <pc:sldMk cId="394527765" sldId="345"/>
            <ac:spMk id="5" creationId="{E62D008E-1A03-4DA9-B47E-5C048C640B4D}"/>
          </ac:spMkLst>
        </pc:spChg>
        <pc:spChg chg="add del mod">
          <ac:chgData name="Jeanot" userId="cdf441b5-59e9-4346-906c-b64ac00bf298" providerId="ADAL" clId="{E88EC40F-4623-4774-847C-DA3898524106}" dt="2021-06-09T09:12:52.111" v="2901" actId="478"/>
          <ac:spMkLst>
            <pc:docMk/>
            <pc:sldMk cId="394527765" sldId="345"/>
            <ac:spMk id="6" creationId="{89FCF3C2-F09C-4358-A6ED-676257AC427D}"/>
          </ac:spMkLst>
        </pc:spChg>
      </pc:sldChg>
      <pc:sldChg chg="new del">
        <pc:chgData name="Jeanot" userId="cdf441b5-59e9-4346-906c-b64ac00bf298" providerId="ADAL" clId="{E88EC40F-4623-4774-847C-DA3898524106}" dt="2021-06-09T08:07:18.189" v="213" actId="47"/>
        <pc:sldMkLst>
          <pc:docMk/>
          <pc:sldMk cId="181394757" sldId="346"/>
        </pc:sldMkLst>
      </pc:sldChg>
      <pc:sldChg chg="addSp delSp modSp add mod ord modAnim">
        <pc:chgData name="Jeanot" userId="cdf441b5-59e9-4346-906c-b64ac00bf298" providerId="ADAL" clId="{E88EC40F-4623-4774-847C-DA3898524106}" dt="2021-06-09T09:16:29.853" v="3009" actId="6549"/>
        <pc:sldMkLst>
          <pc:docMk/>
          <pc:sldMk cId="1870769850" sldId="347"/>
        </pc:sldMkLst>
        <pc:spChg chg="mod">
          <ac:chgData name="Jeanot" userId="cdf441b5-59e9-4346-906c-b64ac00bf298" providerId="ADAL" clId="{E88EC40F-4623-4774-847C-DA3898524106}" dt="2021-06-09T09:15:44.992" v="2957" actId="20577"/>
          <ac:spMkLst>
            <pc:docMk/>
            <pc:sldMk cId="1870769850" sldId="34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" creationId="{B45724DC-C28D-4862-AFA7-3B8850B7BEF4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5" creationId="{A08AB7FC-1104-4973-8896-3697A2B15D58}"/>
          </ac:spMkLst>
        </pc:spChg>
        <pc:spChg chg="mod">
          <ac:chgData name="Jeanot" userId="cdf441b5-59e9-4346-906c-b64ac00bf298" providerId="ADAL" clId="{E88EC40F-4623-4774-847C-DA3898524106}" dt="2021-06-09T09:15:45.465" v="2958" actId="20577"/>
          <ac:spMkLst>
            <pc:docMk/>
            <pc:sldMk cId="1870769850" sldId="34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7" creationId="{23E602C0-B61D-4747-8E89-705C0D24D64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8" creationId="{A8475AC7-5F89-4185-BF5F-18EF4B969072}"/>
          </ac:spMkLst>
        </pc:spChg>
        <pc:spChg chg="del">
          <ac:chgData name="Jeanot" userId="cdf441b5-59e9-4346-906c-b64ac00bf298" providerId="ADAL" clId="{E88EC40F-4623-4774-847C-DA3898524106}" dt="2021-06-09T08:02:11.149" v="152" actId="478"/>
          <ac:spMkLst>
            <pc:docMk/>
            <pc:sldMk cId="1870769850" sldId="347"/>
            <ac:spMk id="11" creationId="{AEF1F494-024C-43E3-8D4E-BCF86E2144D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12" creationId="{EF1418E4-98C8-4F0A-AC15-F58A2E1CBF18}"/>
          </ac:spMkLst>
        </pc:spChg>
        <pc:spChg chg="add mod">
          <ac:chgData name="Jeanot" userId="cdf441b5-59e9-4346-906c-b64ac00bf298" providerId="ADAL" clId="{E88EC40F-4623-4774-847C-DA3898524106}" dt="2021-06-09T09:16:29.853" v="3009" actId="6549"/>
          <ac:spMkLst>
            <pc:docMk/>
            <pc:sldMk cId="1870769850" sldId="347"/>
            <ac:spMk id="14" creationId="{CD23A1E1-71BD-4446-8088-A6088F86C2B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4" creationId="{B91D2CED-C116-4472-A0D9-A74F64B781D2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6" creationId="{4852AEC3-B93F-4790-8B75-7EBC0E09880B}"/>
          </ac:spMkLst>
        </pc:spChg>
        <pc:spChg chg="mod">
          <ac:chgData name="Jeanot" userId="cdf441b5-59e9-4346-906c-b64ac00bf298" providerId="ADAL" clId="{E88EC40F-4623-4774-847C-DA3898524106}" dt="2021-06-09T09:15:44.553" v="2956" actId="20577"/>
          <ac:spMkLst>
            <pc:docMk/>
            <pc:sldMk cId="1870769850" sldId="347"/>
            <ac:spMk id="27" creationId="{EC2805D0-6818-4723-A48B-5C317DBAC673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1" creationId="{F5F318E1-89A4-410B-A8A5-9087F19BDB44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2" creationId="{87E69357-C2DF-44EE-BF5C-FE46DBA88171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5" creationId="{3EE2CC0C-9CCC-415D-9C53-4B8AD19EB8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6" creationId="{E16C39F3-1CD4-4BC8-A713-E875C83331FE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7" creationId="{A0BC5005-D207-43FB-A26F-F7F72505BB8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8" creationId="{0BA5F00B-1348-4387-8079-8B2D14F9173C}"/>
          </ac:spMkLst>
        </pc:spChg>
        <pc:spChg chg="mod">
          <ac:chgData name="Jeanot" userId="cdf441b5-59e9-4346-906c-b64ac00bf298" providerId="ADAL" clId="{E88EC40F-4623-4774-847C-DA3898524106}" dt="2021-06-09T09:13:55.758" v="2919" actId="20577"/>
          <ac:spMkLst>
            <pc:docMk/>
            <pc:sldMk cId="1870769850" sldId="347"/>
            <ac:spMk id="39" creationId="{0698B05C-97A7-492F-B990-A1823B5DC16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1" creationId="{EC7497CA-902D-4678-ACAA-DABF2F154F8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2" creationId="{F04D386B-5698-4C10-9DCF-9A9A6BB9CA57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4" creationId="{B0679C73-1DF8-4682-A3C2-B94A0E8A2E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5" creationId="{EC0F156D-1DD3-4CCC-B3F1-3E39E4DF82E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6" creationId="{94D24E25-C3AF-4D48-B7D5-F9D974AACCF0}"/>
          </ac:spMkLst>
        </pc:spChg>
        <pc:spChg chg="del">
          <ac:chgData name="Jeanot" userId="cdf441b5-59e9-4346-906c-b64ac00bf298" providerId="ADAL" clId="{E88EC40F-4623-4774-847C-DA3898524106}" dt="2021-06-09T08:02:09.529" v="151" actId="478"/>
          <ac:spMkLst>
            <pc:docMk/>
            <pc:sldMk cId="1870769850" sldId="347"/>
            <ac:spMk id="47" creationId="{6CC4E7D3-A59E-4F03-B6B6-89D946A2617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9" creationId="{E6E8563F-BB5B-414F-B133-037BA2EEAC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0" creationId="{7DF89C25-A427-484F-9D6E-9522FAAE61BC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1" creationId="{C600D365-F1E7-416A-96E9-25E3194A1C8E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2" creationId="{2699DB30-87AB-4748-A66B-5F24CB220B2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3" creationId="{4D629293-58A4-458D-9CFF-96D93BAC68FB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4" creationId="{996FD065-B8CF-48B0-9CC7-7BE03AFAAFD1}"/>
          </ac:spMkLst>
        </pc:spChg>
        <pc:spChg chg="add del">
          <ac:chgData name="Jeanot" userId="cdf441b5-59e9-4346-906c-b64ac00bf298" providerId="ADAL" clId="{E88EC40F-4623-4774-847C-DA3898524106}" dt="2021-06-09T08:02:23.841" v="154" actId="478"/>
          <ac:spMkLst>
            <pc:docMk/>
            <pc:sldMk cId="1870769850" sldId="347"/>
            <ac:spMk id="59" creationId="{3ED04297-2911-47BF-BBAA-F5B225E76104}"/>
          </ac:spMkLst>
        </pc:spChg>
        <pc:spChg chg="mod">
          <ac:chgData name="Jeanot" userId="cdf441b5-59e9-4346-906c-b64ac00bf298" providerId="ADAL" clId="{E88EC40F-4623-4774-847C-DA3898524106}" dt="2021-06-09T08:02:59.524" v="159" actId="14100"/>
          <ac:spMkLst>
            <pc:docMk/>
            <pc:sldMk cId="1870769850" sldId="347"/>
            <ac:spMk id="60" creationId="{39649335-7AAA-4AA5-A65F-4FC9969BBC31}"/>
          </ac:spMkLst>
        </pc:spChg>
        <pc:grpChg chg="del">
          <ac:chgData name="Jeanot" userId="cdf441b5-59e9-4346-906c-b64ac00bf298" providerId="ADAL" clId="{E88EC40F-4623-4774-847C-DA3898524106}" dt="2021-06-09T08:02:06.353" v="150" actId="478"/>
          <ac:grpSpMkLst>
            <pc:docMk/>
            <pc:sldMk cId="1870769850" sldId="347"/>
            <ac:grpSpMk id="3" creationId="{082837CC-B9BF-4C1E-A243-DF2B5474B1B1}"/>
          </ac:grpSpMkLst>
        </pc:grpChg>
        <pc:grpChg chg="add mod">
          <ac:chgData name="Jeanot" userId="cdf441b5-59e9-4346-906c-b64ac00bf298" providerId="ADAL" clId="{E88EC40F-4623-4774-847C-DA3898524106}" dt="2021-06-09T09:13:18.320" v="2902" actId="164"/>
          <ac:grpSpMkLst>
            <pc:docMk/>
            <pc:sldMk cId="1870769850" sldId="347"/>
            <ac:grpSpMk id="10" creationId="{40174BA5-4BD2-4917-8DBF-5FC5D45A05D0}"/>
          </ac:grpSpMkLst>
        </pc:grp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2" creationId="{74E65150-292F-420A-84AC-7AED915E9DA1}"/>
          </ac:cxnSpMkLst>
        </pc:cxn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3" creationId="{DDFE5F84-C11D-4ECC-BA0F-D88CD8D5E0C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4" creationId="{FC4B395C-B1E2-4A47-9AB6-880CF27241B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5" creationId="{96168FF0-ACE1-4A2F-A059-0DCF809C5791}"/>
          </ac:cxnSpMkLst>
        </pc:cxnChg>
      </pc:sldChg>
      <pc:sldChg chg="addSp delSp modSp add del mod">
        <pc:chgData name="Jeanot" userId="cdf441b5-59e9-4346-906c-b64ac00bf298" providerId="ADAL" clId="{E88EC40F-4623-4774-847C-DA3898524106}" dt="2021-06-09T08:06:18.477" v="198" actId="47"/>
        <pc:sldMkLst>
          <pc:docMk/>
          <pc:sldMk cId="873123172" sldId="348"/>
        </pc:sldMkLst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59" creationId="{21A60C0F-35BA-4608-A567-9104747A12F5}"/>
          </ac:spMkLst>
        </pc:spChg>
        <pc:spChg chg="mod">
          <ac:chgData name="Jeanot" userId="cdf441b5-59e9-4346-906c-b64ac00bf298" providerId="ADAL" clId="{E88EC40F-4623-4774-847C-DA3898524106}" dt="2021-06-09T08:05:04.741" v="187" actId="1076"/>
          <ac:spMkLst>
            <pc:docMk/>
            <pc:sldMk cId="873123172" sldId="348"/>
            <ac:spMk id="61" creationId="{F009B554-E49B-48C0-BC79-07ADEB4E8C2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2" creationId="{54185C21-16CB-4A12-85E4-5C1F839A2F32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3" creationId="{E6C4B5D3-540A-44B0-8B6C-134B45CC441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4" creationId="{7B4B66DB-DB42-4DCC-8939-E38D9DACB870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5" creationId="{420FF676-9D2D-4AC5-A056-345E2A97B23B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6" creationId="{F29DE19E-DA5E-4C39-88C3-D931166CC1D5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7" creationId="{4B643C8F-5306-4358-8A3E-BBCFAB554CE4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8" creationId="{6566FF9A-EC51-4373-B3CC-98C1DBC1F4CC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9" creationId="{24362808-03B5-4316-83FA-D23AEE4A4951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0" creationId="{B5B09F54-73A9-4E3B-B341-2E67B58F71D8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1" creationId="{352DA5E7-148D-4E4E-A42B-C288CBBE84CA}"/>
          </ac:spMkLst>
        </pc:spChg>
      </pc:sldChg>
      <pc:sldChg chg="addSp delSp modSp add mod modAnim">
        <pc:chgData name="Jeanot" userId="cdf441b5-59e9-4346-906c-b64ac00bf298" providerId="ADAL" clId="{E88EC40F-4623-4774-847C-DA3898524106}" dt="2021-06-09T09:21:18.950" v="3041" actId="478"/>
        <pc:sldMkLst>
          <pc:docMk/>
          <pc:sldMk cId="953869121" sldId="349"/>
        </pc:sldMkLst>
        <pc:spChg chg="mod">
          <ac:chgData name="Jeanot" userId="cdf441b5-59e9-4346-906c-b64ac00bf298" providerId="ADAL" clId="{E88EC40F-4623-4774-847C-DA3898524106}" dt="2021-06-09T09:14:23.215" v="2944" actId="20577"/>
          <ac:spMkLst>
            <pc:docMk/>
            <pc:sldMk cId="953869121" sldId="349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8.474" v="2935" actId="20577"/>
          <ac:spMkLst>
            <pc:docMk/>
            <pc:sldMk cId="953869121" sldId="349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4:26.300" v="2947" actId="20577"/>
          <ac:spMkLst>
            <pc:docMk/>
            <pc:sldMk cId="953869121" sldId="349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9:14:29.383" v="2952" actId="20577"/>
          <ac:spMkLst>
            <pc:docMk/>
            <pc:sldMk cId="953869121" sldId="349"/>
            <ac:spMk id="39" creationId="{0698B05C-97A7-492F-B990-A1823B5DC16A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59" creationId="{86843A18-38C2-43A5-B5D3-B22217CE7586}"/>
          </ac:spMkLst>
        </pc:spChg>
        <pc:spChg chg="del">
          <ac:chgData name="Jeanot" userId="cdf441b5-59e9-4346-906c-b64ac00bf298" providerId="ADAL" clId="{E88EC40F-4623-4774-847C-DA3898524106}" dt="2021-06-09T09:21:18.950" v="3041" actId="478"/>
          <ac:spMkLst>
            <pc:docMk/>
            <pc:sldMk cId="953869121" sldId="349"/>
            <ac:spMk id="60" creationId="{39649335-7AAA-4AA5-A65F-4FC9969BBC31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2" creationId="{16144293-6154-4BB9-B5B2-AA117A23E886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3" creationId="{033A3DB2-14C7-4535-8714-6F55353DD73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4" creationId="{F15712A3-6B5A-49F6-B7CE-A583F527E5F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5" creationId="{A6E3535D-5F4B-4180-8E35-ED66E2F9547D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6" creationId="{7C095460-8912-48A7-8FFD-C883FEBA512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7" creationId="{D177832F-6183-41C5-AC41-FCB33D9F0F9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8" creationId="{AB6F40BC-5EDE-402B-9163-C1735057AE1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9" creationId="{36E7CD6E-C9A5-4E12-9C9A-3DFC03CF495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0" creationId="{2945224C-F075-42E1-8622-9B19B5157424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1" creationId="{56E24A26-6A04-4E2B-972B-DBC96C2A2398}"/>
          </ac:spMkLst>
        </pc:spChg>
      </pc:sldChg>
      <pc:sldChg chg="add del">
        <pc:chgData name="Jeanot" userId="cdf441b5-59e9-4346-906c-b64ac00bf298" providerId="ADAL" clId="{E88EC40F-4623-4774-847C-DA3898524106}" dt="2021-06-09T08:56:06.790" v="2352"/>
        <pc:sldMkLst>
          <pc:docMk/>
          <pc:sldMk cId="1064262762" sldId="350"/>
        </pc:sldMkLst>
      </pc:sldChg>
      <pc:sldChg chg="modSp mod">
        <pc:chgData name="Jeanot" userId="cdf441b5-59e9-4346-906c-b64ac00bf298" providerId="ADAL" clId="{E88EC40F-4623-4774-847C-DA3898524106}" dt="2021-06-09T14:52:58.466" v="3186" actId="1076"/>
        <pc:sldMkLst>
          <pc:docMk/>
          <pc:sldMk cId="3377920599" sldId="351"/>
        </pc:sldMkLst>
        <pc:spChg chg="mod">
          <ac:chgData name="Jeanot" userId="cdf441b5-59e9-4346-906c-b64ac00bf298" providerId="ADAL" clId="{E88EC40F-4623-4774-847C-DA3898524106}" dt="2021-06-09T14:52:46.626" v="3183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Jeanot" userId="cdf441b5-59e9-4346-906c-b64ac00bf298" providerId="ADAL" clId="{E88EC40F-4623-4774-847C-DA3898524106}" dt="2021-06-09T14:52:55.629" v="3185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Jeanot" userId="cdf441b5-59e9-4346-906c-b64ac00bf298" providerId="ADAL" clId="{E88EC40F-4623-4774-847C-DA3898524106}" dt="2021-06-09T14:52:58.466" v="3186" actId="1076"/>
          <ac:spMkLst>
            <pc:docMk/>
            <pc:sldMk cId="3377920599" sldId="351"/>
            <ac:spMk id="27" creationId="{80E961DA-507F-4609-A36C-A61693848652}"/>
          </ac:spMkLst>
        </pc:spChg>
        <pc:spChg chg="mod">
          <ac:chgData name="Jeanot" userId="cdf441b5-59e9-4346-906c-b64ac00bf298" providerId="ADAL" clId="{E88EC40F-4623-4774-847C-DA3898524106}" dt="2021-06-09T14:52:52.588" v="3184" actId="1076"/>
          <ac:spMkLst>
            <pc:docMk/>
            <pc:sldMk cId="3377920599" sldId="351"/>
            <ac:spMk id="28" creationId="{CF025A53-5EA6-4FBC-B81D-A30256884ADD}"/>
          </ac:spMkLst>
        </pc:spChg>
      </pc:sldChg>
    </pc:docChg>
  </pc:docChgLst>
  <pc:docChgLst>
    <pc:chgData name="Jeanot" userId="cdf441b5-59e9-4346-906c-b64ac00bf298" providerId="ADAL" clId="{9AB55C22-EFA8-485F-9985-75A8A727223A}"/>
    <pc:docChg chg="undo custSel addSld delSld modSld">
      <pc:chgData name="Jeanot" userId="cdf441b5-59e9-4346-906c-b64ac00bf298" providerId="ADAL" clId="{9AB55C22-EFA8-485F-9985-75A8A727223A}" dt="2021-04-22T10:47:16.825" v="2301"/>
      <pc:docMkLst>
        <pc:docMk/>
      </pc:docMkLst>
      <pc:sldChg chg="addSp delSp modSp mod modAnim">
        <pc:chgData name="Jeanot" userId="cdf441b5-59e9-4346-906c-b64ac00bf298" providerId="ADAL" clId="{9AB55C22-EFA8-485F-9985-75A8A727223A}" dt="2021-04-15T14:18:21.217" v="1224"/>
        <pc:sldMkLst>
          <pc:docMk/>
          <pc:sldMk cId="2285937976" sldId="290"/>
        </pc:sldMkLst>
        <pc:spChg chg="mod">
          <ac:chgData name="Jeanot" userId="cdf441b5-59e9-4346-906c-b64ac00bf298" providerId="ADAL" clId="{9AB55C22-EFA8-485F-9985-75A8A727223A}" dt="2021-04-15T14:10:02.823" v="683" actId="1076"/>
          <ac:spMkLst>
            <pc:docMk/>
            <pc:sldMk cId="2285937976" sldId="290"/>
            <ac:spMk id="2" creationId="{7EBDF966-45F5-4D6C-AE1E-DA553301C4C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7" creationId="{BFDF2703-4D6A-4C4D-8859-789A033E34DF}"/>
          </ac:spMkLst>
        </pc:spChg>
        <pc:spChg chg="add del mod">
          <ac:chgData name="Jeanot" userId="cdf441b5-59e9-4346-906c-b64ac00bf298" providerId="ADAL" clId="{9AB55C22-EFA8-485F-9985-75A8A727223A}" dt="2021-04-15T14:12:06.068" v="858" actId="478"/>
          <ac:spMkLst>
            <pc:docMk/>
            <pc:sldMk cId="2285937976" sldId="290"/>
            <ac:spMk id="8" creationId="{65DBC129-4D32-4200-A1C1-DB51C7DC828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15" creationId="{3FB9BDBA-2259-47CE-899A-3EA8DFB5A45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7" creationId="{C1B160D4-3444-43A2-87F1-7E455ED852C4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8" creationId="{5DC3980E-7E0B-4F0F-8977-D106F8ED6CB3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9" creationId="{ABD8B31F-7E5E-4702-B107-DC283E3BBB5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0" creationId="{7C4CA899-64CE-450A-81CB-3C60F8D3EBE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1" creationId="{3A84A81A-6CBF-4A9C-B0C3-11C04B41733B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2" creationId="{2051B53D-FCE9-4A9B-9472-ECB39EB444C0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4" creationId="{65A2CDD0-6A6A-4226-8E1E-0D4011596CD7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6" creationId="{B243B8CD-4E16-4795-98CD-EFDF6610D00A}"/>
          </ac:spMkLst>
        </pc:spChg>
        <pc:spChg chg="add del mod">
          <ac:chgData name="Jeanot" userId="cdf441b5-59e9-4346-906c-b64ac00bf298" providerId="ADAL" clId="{9AB55C22-EFA8-485F-9985-75A8A727223A}" dt="2021-04-15T14:12:29.322" v="869" actId="478"/>
          <ac:spMkLst>
            <pc:docMk/>
            <pc:sldMk cId="2285937976" sldId="290"/>
            <ac:spMk id="37" creationId="{4B0309B2-30AC-4A35-B462-BC01D54C6AD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8" creationId="{3144F2E3-47A6-4776-9125-0316631D0921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44" creationId="{A489255C-0EF5-4317-9FD5-1708395CC3C8}"/>
          </ac:spMkLst>
        </pc:spChg>
        <pc:spChg chg="add mod">
          <ac:chgData name="Jeanot" userId="cdf441b5-59e9-4346-906c-b64ac00bf298" providerId="ADAL" clId="{9AB55C22-EFA8-485F-9985-75A8A727223A}" dt="2021-04-15T14:17:37.099" v="1221" actId="1076"/>
          <ac:spMkLst>
            <pc:docMk/>
            <pc:sldMk cId="2285937976" sldId="290"/>
            <ac:spMk id="45" creationId="{8E34F714-CAC9-4A8E-89F4-0EB28BC98DAB}"/>
          </ac:spMkLst>
        </pc:s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5" creationId="{424E4FAE-1240-4B11-A698-8F5007FC872C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7" creationId="{75638ECE-007C-4FF5-A6E1-E50ED5B733AE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8" creationId="{5FB715DF-BDF2-40A8-9C56-E8D1475674A0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9" creationId="{451488F5-2ECD-45FA-A687-2D2C1B132963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61" creationId="{A7A82726-1CF4-40B3-B851-E418A3B47560}"/>
          </ac:grpSpMkLst>
        </pc:grpChg>
        <pc:graphicFrameChg chg="del mod">
          <ac:chgData name="Jeanot" userId="cdf441b5-59e9-4346-906c-b64ac00bf298" providerId="ADAL" clId="{9AB55C22-EFA8-485F-9985-75A8A727223A}" dt="2021-04-15T14:11:58.612" v="855" actId="478"/>
          <ac:graphicFrameMkLst>
            <pc:docMk/>
            <pc:sldMk cId="2285937976" sldId="290"/>
            <ac:graphicFrameMk id="60" creationId="{1F790406-7FE6-49C7-90E9-24DC7C5A505B}"/>
          </ac:graphicFrameMkLst>
        </pc:graphicFrameChg>
        <pc:picChg chg="add mod modCrop">
          <ac:chgData name="Jeanot" userId="cdf441b5-59e9-4346-906c-b64ac00bf298" providerId="ADAL" clId="{9AB55C22-EFA8-485F-9985-75A8A727223A}" dt="2021-04-15T14:09:06.090" v="675" actId="1076"/>
          <ac:picMkLst>
            <pc:docMk/>
            <pc:sldMk cId="2285937976" sldId="290"/>
            <ac:picMk id="6" creationId="{5E4F4F90-9F9A-49E6-94D0-170D9E955656}"/>
          </ac:picMkLst>
        </pc:picChg>
      </pc:sldChg>
      <pc:sldChg chg="delSp modSp del mod">
        <pc:chgData name="Jeanot" userId="cdf441b5-59e9-4346-906c-b64ac00bf298" providerId="ADAL" clId="{9AB55C22-EFA8-485F-9985-75A8A727223A}" dt="2021-04-15T14:28:20.812" v="1253" actId="47"/>
        <pc:sldMkLst>
          <pc:docMk/>
          <pc:sldMk cId="1603159871" sldId="301"/>
        </pc:sldMkLst>
        <pc:spChg chg="del">
          <ac:chgData name="Jeanot" userId="cdf441b5-59e9-4346-906c-b64ac00bf298" providerId="ADAL" clId="{9AB55C22-EFA8-485F-9985-75A8A727223A}" dt="2021-04-15T14:27:02.892" v="1241" actId="478"/>
          <ac:spMkLst>
            <pc:docMk/>
            <pc:sldMk cId="1603159871" sldId="301"/>
            <ac:spMk id="7" creationId="{22FEB65F-9A9B-4B01-BF12-8DDA586D5E59}"/>
          </ac:spMkLst>
        </pc:spChg>
        <pc:graphicFrameChg chg="modGraphic">
          <ac:chgData name="Jeanot" userId="cdf441b5-59e9-4346-906c-b64ac00bf298" providerId="ADAL" clId="{9AB55C22-EFA8-485F-9985-75A8A727223A}" dt="2021-04-15T14:27:07.293" v="1251" actId="20577"/>
          <ac:graphicFrameMkLst>
            <pc:docMk/>
            <pc:sldMk cId="1603159871" sldId="301"/>
            <ac:graphicFrameMk id="6" creationId="{33FDD64A-F5F7-4005-9B58-D17FF8836AEC}"/>
          </ac:graphicFrameMkLst>
        </pc:graphicFrameChg>
      </pc:sldChg>
      <pc:sldChg chg="addSp modSp mod">
        <pc:chgData name="Jeanot" userId="cdf441b5-59e9-4346-906c-b64ac00bf298" providerId="ADAL" clId="{9AB55C22-EFA8-485F-9985-75A8A727223A}" dt="2021-04-15T13:52:41.955" v="667" actId="1076"/>
        <pc:sldMkLst>
          <pc:docMk/>
          <pc:sldMk cId="716239402" sldId="303"/>
        </pc:sldMkLst>
        <pc:spChg chg="add mo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4" creationId="{211B5C9B-57A2-4912-BBEF-96F046918810}"/>
          </ac:spMkLst>
        </pc:spChg>
        <pc:spChg chg="add mod or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5" creationId="{F07A71A4-FDCE-4E21-870B-26FA57895E37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22T10:47:16.825" v="2301"/>
        <pc:sldMkLst>
          <pc:docMk/>
          <pc:sldMk cId="2282023260" sldId="311"/>
        </pc:sldMkLst>
        <pc:spChg chg="mod">
          <ac:chgData name="Jeanot" userId="cdf441b5-59e9-4346-906c-b64ac00bf298" providerId="ADAL" clId="{9AB55C22-EFA8-485F-9985-75A8A727223A}" dt="2021-04-15T14:32:45.960" v="1344" actId="13926"/>
          <ac:spMkLst>
            <pc:docMk/>
            <pc:sldMk cId="2282023260" sldId="311"/>
            <ac:spMk id="8" creationId="{E60B71B2-4751-417C-815D-AFC824EB2110}"/>
          </ac:spMkLst>
        </pc:spChg>
        <pc:spChg chg="mod">
          <ac:chgData name="Jeanot" userId="cdf441b5-59e9-4346-906c-b64ac00bf298" providerId="ADAL" clId="{9AB55C22-EFA8-485F-9985-75A8A727223A}" dt="2021-04-15T14:34:14.113" v="1402" actId="1076"/>
          <ac:spMkLst>
            <pc:docMk/>
            <pc:sldMk cId="2282023260" sldId="311"/>
            <ac:spMk id="10" creationId="{15DACDBE-AA45-418A-9DC9-B51AFB087332}"/>
          </ac:spMkLst>
        </pc:spChg>
        <pc:spChg chg="mod">
          <ac:chgData name="Jeanot" userId="cdf441b5-59e9-4346-906c-b64ac00bf298" providerId="ADAL" clId="{9AB55C22-EFA8-485F-9985-75A8A727223A}" dt="2021-04-15T14:32:49.521" v="1345" actId="13926"/>
          <ac:spMkLst>
            <pc:docMk/>
            <pc:sldMk cId="2282023260" sldId="311"/>
            <ac:spMk id="15" creationId="{5DAB6C5F-D93B-4C0A-8BEA-16FD9D679895}"/>
          </ac:spMkLst>
        </pc:spChg>
        <pc:spChg chg="add mod">
          <ac:chgData name="Jeanot" userId="cdf441b5-59e9-4346-906c-b64ac00bf298" providerId="ADAL" clId="{9AB55C22-EFA8-485F-9985-75A8A727223A}" dt="2021-04-15T14:34:57.764" v="1429" actId="404"/>
          <ac:spMkLst>
            <pc:docMk/>
            <pc:sldMk cId="2282023260" sldId="311"/>
            <ac:spMk id="47" creationId="{A23AA571-7237-4E40-AE1F-5B1FDAB4D436}"/>
          </ac:spMkLst>
        </pc:spChg>
        <pc:spChg chg="add mod">
          <ac:chgData name="Jeanot" userId="cdf441b5-59e9-4346-906c-b64ac00bf298" providerId="ADAL" clId="{9AB55C22-EFA8-485F-9985-75A8A727223A}" dt="2021-04-15T14:35:05.377" v="1433" actId="1076"/>
          <ac:spMkLst>
            <pc:docMk/>
            <pc:sldMk cId="2282023260" sldId="311"/>
            <ac:spMk id="52" creationId="{066744A3-6764-4A8E-BF5B-F070F96F2316}"/>
          </ac:spMkLst>
        </pc:spChg>
        <pc:spChg chg="mod">
          <ac:chgData name="Jeanot" userId="cdf441b5-59e9-4346-906c-b64ac00bf298" providerId="ADAL" clId="{9AB55C22-EFA8-485F-9985-75A8A727223A}" dt="2021-04-15T14:33:40.458" v="1381" actId="14100"/>
          <ac:spMkLst>
            <pc:docMk/>
            <pc:sldMk cId="2282023260" sldId="311"/>
            <ac:spMk id="56" creationId="{FC9B0799-6E1A-4579-8A1D-A09CA2A85777}"/>
          </ac:spMkLst>
        </pc:spChg>
        <pc:spChg chg="mod">
          <ac:chgData name="Jeanot" userId="cdf441b5-59e9-4346-906c-b64ac00bf298" providerId="ADAL" clId="{9AB55C22-EFA8-485F-9985-75A8A727223A}" dt="2021-04-15T14:34:52.997" v="1427" actId="1076"/>
          <ac:spMkLst>
            <pc:docMk/>
            <pc:sldMk cId="2282023260" sldId="311"/>
            <ac:spMk id="57" creationId="{83A9AEDF-718C-4F3D-94AE-3BF2D2DFD770}"/>
          </ac:spMkLst>
        </pc:spChg>
        <pc:spChg chg="mod">
          <ac:chgData name="Jeanot" userId="cdf441b5-59e9-4346-906c-b64ac00bf298" providerId="ADAL" clId="{9AB55C22-EFA8-485F-9985-75A8A727223A}" dt="2021-04-15T14:37:08.342" v="1471" actId="20577"/>
          <ac:spMkLst>
            <pc:docMk/>
            <pc:sldMk cId="2282023260" sldId="311"/>
            <ac:spMk id="59" creationId="{3A34C5CB-0E71-4DF3-B6CC-B85B0A1FB2E4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15T14:38:23.785" v="1519" actId="20577"/>
        <pc:sldMkLst>
          <pc:docMk/>
          <pc:sldMk cId="900329119" sldId="312"/>
        </pc:sldMkLst>
        <pc:spChg chg="mod">
          <ac:chgData name="Jeanot" userId="cdf441b5-59e9-4346-906c-b64ac00bf298" providerId="ADAL" clId="{9AB55C22-EFA8-485F-9985-75A8A727223A}" dt="2021-04-15T14:38:23.785" v="1519" actId="20577"/>
          <ac:spMkLst>
            <pc:docMk/>
            <pc:sldMk cId="900329119" sldId="312"/>
            <ac:spMk id="10" creationId="{9F23123E-4F91-449A-8226-62C2CA313A83}"/>
          </ac:spMkLst>
        </pc:spChg>
        <pc:spChg chg="add mod">
          <ac:chgData name="Jeanot" userId="cdf441b5-59e9-4346-906c-b64ac00bf298" providerId="ADAL" clId="{9AB55C22-EFA8-485F-9985-75A8A727223A}" dt="2021-04-15T14:37:39.593" v="1510" actId="1076"/>
          <ac:spMkLst>
            <pc:docMk/>
            <pc:sldMk cId="900329119" sldId="312"/>
            <ac:spMk id="16" creationId="{CBF1EF67-7741-4451-80FD-317743E715CE}"/>
          </ac:spMkLst>
        </pc:spChg>
      </pc:sldChg>
      <pc:sldChg chg="delSp modSp add del mod delAnim">
        <pc:chgData name="Jeanot" userId="cdf441b5-59e9-4346-906c-b64ac00bf298" providerId="ADAL" clId="{9AB55C22-EFA8-485F-9985-75A8A727223A}" dt="2021-04-15T14:41:07.109" v="1816" actId="478"/>
        <pc:sldMkLst>
          <pc:docMk/>
          <pc:sldMk cId="3965324163" sldId="313"/>
        </pc:sldMkLst>
        <pc:spChg chg="del mod">
          <ac:chgData name="Jeanot" userId="cdf441b5-59e9-4346-906c-b64ac00bf298" providerId="ADAL" clId="{9AB55C22-EFA8-485F-9985-75A8A727223A}" dt="2021-04-15T14:41:07.109" v="1816" actId="478"/>
          <ac:spMkLst>
            <pc:docMk/>
            <pc:sldMk cId="3965324163" sldId="313"/>
            <ac:spMk id="9" creationId="{BE503CA2-964C-4F8D-99F6-185AAC6D09DB}"/>
          </ac:spMkLst>
        </pc:spChg>
        <pc:spChg chg="mod">
          <ac:chgData name="Jeanot" userId="cdf441b5-59e9-4346-906c-b64ac00bf298" providerId="ADAL" clId="{9AB55C22-EFA8-485F-9985-75A8A727223A}" dt="2021-04-15T14:39:07.993" v="1534" actId="1076"/>
          <ac:spMkLst>
            <pc:docMk/>
            <pc:sldMk cId="3965324163" sldId="313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15T14:39:16.155" v="1536" actId="478"/>
          <ac:spMkLst>
            <pc:docMk/>
            <pc:sldMk cId="3965324163" sldId="313"/>
            <ac:spMk id="67" creationId="{7DC0709C-DB57-4971-A3C2-23D612061C40}"/>
          </ac:spMkLst>
        </pc:spChg>
        <pc:spChg chg="mod">
          <ac:chgData name="Jeanot" userId="cdf441b5-59e9-4346-906c-b64ac00bf298" providerId="ADAL" clId="{9AB55C22-EFA8-485F-9985-75A8A727223A}" dt="2021-04-15T14:39:57.880" v="1624" actId="1076"/>
          <ac:spMkLst>
            <pc:docMk/>
            <pc:sldMk cId="3965324163" sldId="313"/>
            <ac:spMk id="68" creationId="{5111E472-783E-4CFC-B291-7DB82D180B95}"/>
          </ac:spMkLst>
        </pc:spChg>
        <pc:spChg chg="mod">
          <ac:chgData name="Jeanot" userId="cdf441b5-59e9-4346-906c-b64ac00bf298" providerId="ADAL" clId="{9AB55C22-EFA8-485F-9985-75A8A727223A}" dt="2021-04-15T14:41:04.990" v="1815" actId="14100"/>
          <ac:spMkLst>
            <pc:docMk/>
            <pc:sldMk cId="3965324163" sldId="313"/>
            <ac:spMk id="73" creationId="{93BA28EE-716D-4769-A8D5-B4F69CB35238}"/>
          </ac:spMkLst>
        </pc:spChg>
      </pc:sldChg>
      <pc:sldChg chg="addSp modSp mod">
        <pc:chgData name="Jeanot" userId="cdf441b5-59e9-4346-906c-b64ac00bf298" providerId="ADAL" clId="{9AB55C22-EFA8-485F-9985-75A8A727223A}" dt="2021-04-15T14:41:37.120" v="1825" actId="20577"/>
        <pc:sldMkLst>
          <pc:docMk/>
          <pc:sldMk cId="2522437270" sldId="314"/>
        </pc:sldMkLst>
        <pc:spChg chg="add mod">
          <ac:chgData name="Jeanot" userId="cdf441b5-59e9-4346-906c-b64ac00bf298" providerId="ADAL" clId="{9AB55C22-EFA8-485F-9985-75A8A727223A}" dt="2021-04-15T14:41:37.120" v="1825" actId="20577"/>
          <ac:spMkLst>
            <pc:docMk/>
            <pc:sldMk cId="2522437270" sldId="314"/>
            <ac:spMk id="3" creationId="{8A60405B-0E22-4E02-86A0-B05E3C91741E}"/>
          </ac:spMkLst>
        </pc:spChg>
      </pc:sldChg>
      <pc:sldChg chg="new del">
        <pc:chgData name="Jeanot" userId="cdf441b5-59e9-4346-906c-b64ac00bf298" providerId="ADAL" clId="{9AB55C22-EFA8-485F-9985-75A8A727223A}" dt="2021-04-15T13:42:33.404" v="1" actId="47"/>
        <pc:sldMkLst>
          <pc:docMk/>
          <pc:sldMk cId="3786167045" sldId="315"/>
        </pc:sldMkLst>
      </pc:sldChg>
      <pc:sldChg chg="modSp add mod">
        <pc:chgData name="Jeanot" userId="cdf441b5-59e9-4346-906c-b64ac00bf298" providerId="ADAL" clId="{9AB55C22-EFA8-485F-9985-75A8A727223A}" dt="2021-04-15T14:30:48.552" v="1300" actId="1076"/>
        <pc:sldMkLst>
          <pc:docMk/>
          <pc:sldMk cId="4273443926" sldId="315"/>
        </pc:sldMkLst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9" creationId="{653A786D-DD12-4F9D-B5A4-3E54C722EA40}"/>
          </ac:spMkLst>
        </pc:spChg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10" creationId="{3FDE909F-8186-438E-A0DE-ADCCC17AE0BE}"/>
          </ac:spMkLst>
        </pc:spChg>
        <pc:graphicFrameChg chg="mod modGraphic">
          <ac:chgData name="Jeanot" userId="cdf441b5-59e9-4346-906c-b64ac00bf298" providerId="ADAL" clId="{9AB55C22-EFA8-485F-9985-75A8A727223A}" dt="2021-04-15T14:30:48.552" v="1300" actId="1076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  <pc:sldChg chg="new del">
        <pc:chgData name="Jeanot" userId="cdf441b5-59e9-4346-906c-b64ac00bf298" providerId="ADAL" clId="{9AB55C22-EFA8-485F-9985-75A8A727223A}" dt="2021-04-22T10:30:11.594" v="1828" actId="47"/>
        <pc:sldMkLst>
          <pc:docMk/>
          <pc:sldMk cId="1708124905" sldId="319"/>
        </pc:sldMkLst>
      </pc:sldChg>
      <pc:sldChg chg="addSp delSp modSp add mod delAnim modAnim">
        <pc:chgData name="Jeanot" userId="cdf441b5-59e9-4346-906c-b64ac00bf298" providerId="ADAL" clId="{9AB55C22-EFA8-485F-9985-75A8A727223A}" dt="2021-04-22T10:45:31.127" v="2296" actId="478"/>
        <pc:sldMkLst>
          <pc:docMk/>
          <pc:sldMk cId="2814479593" sldId="320"/>
        </pc:sldMkLst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2" creationId="{95D5975E-6B82-4593-B230-FA4F23A3B524}"/>
          </ac:spMkLst>
        </pc:spChg>
        <pc:spChg chg="add del mod">
          <ac:chgData name="Jeanot" userId="cdf441b5-59e9-4346-906c-b64ac00bf298" providerId="ADAL" clId="{9AB55C22-EFA8-485F-9985-75A8A727223A}" dt="2021-04-22T10:33:27.673" v="1999" actId="478"/>
          <ac:spMkLst>
            <pc:docMk/>
            <pc:sldMk cId="2814479593" sldId="320"/>
            <ac:spMk id="3" creationId="{58A87F91-F682-4AA7-8266-B3143678E6F2}"/>
          </ac:spMkLst>
        </pc:spChg>
        <pc:spChg chg="mod">
          <ac:chgData name="Jeanot" userId="cdf441b5-59e9-4346-906c-b64ac00bf298" providerId="ADAL" clId="{9AB55C22-EFA8-485F-9985-75A8A727223A}" dt="2021-04-22T10:38:35.724" v="2136" actId="313"/>
          <ac:spMkLst>
            <pc:docMk/>
            <pc:sldMk cId="2814479593" sldId="320"/>
            <ac:spMk id="4" creationId="{02529FC3-1B4A-43AF-A2B3-935CA16B18F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7" creationId="{1408A67F-9340-4788-AD4B-518D5CC8970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8" creationId="{E60B71B2-4751-417C-815D-AFC824EB211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0" creationId="{15DACDBE-AA45-418A-9DC9-B51AFB087332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1" creationId="{EDC53C1F-05F5-4954-9857-F939661E0B6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2" creationId="{F2B8D490-6CF9-4805-96D1-7ACE7F07B35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3" creationId="{E4D27126-D719-4158-97AA-8A19CEDC380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5" creationId="{5DAB6C5F-D93B-4C0A-8BEA-16FD9D67989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6" creationId="{9C4CC601-37AA-4C25-81B8-95BDDB90C4A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7" creationId="{3C851551-7D08-4FF3-A7D7-2E4DCDDAB7E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0" creationId="{497BB456-CB97-4BC3-AB57-240D6DDE85F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3" creationId="{FD461899-E690-42B1-B141-3D4F710C3C7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5" creationId="{30AFFC77-CB79-4280-8147-EEEA863D687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6" creationId="{C537EAB0-017B-44AB-8B73-25ED6DBBD5F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7" creationId="{49FC8D25-DABA-44D4-94C7-DC36BBAC022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8" creationId="{FD7B651E-7C1B-4773-AEC6-3BFF59239B6F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0" creationId="{C8954DCE-89D3-4685-86A6-5F1B37A34E3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1" creationId="{38027426-DCA1-4D97-8267-5E35EA794CA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3" creationId="{0457786E-B6AA-46BA-B915-957749568B8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4" creationId="{384EAAF3-8C06-4BD2-ABC3-73078EDA3EB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5" creationId="{79BF65BF-2B59-4710-884D-20256D9D254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6" creationId="{4F1E46E2-C271-4726-B5CF-43FD6FC6850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7" creationId="{0392FF5D-0992-4D38-80BB-F45F53D8208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0" creationId="{659D6076-9132-40D6-A2A1-B6D9AE95E44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3" creationId="{FCE1710A-DA09-486B-8779-234E597A1BD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5" creationId="{DC34C40A-47BD-41ED-A1C4-733CF4F9B59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6" creationId="{7AC1C098-F387-4209-8DF6-80F6FCD43EA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7" creationId="{A23AA571-7237-4E40-AE1F-5B1FDAB4D43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8" creationId="{83E52C62-BF50-4CF0-B9B4-E71D92FDF79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9" creationId="{706B7F18-AEDB-4386-B5AE-FAE40FD9E12A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0" creationId="{EBD3EC76-1675-42BF-B53E-972318F858D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1" creationId="{1B29560F-6214-40D9-9261-BCAAB381AAE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2" creationId="{066744A3-6764-4A8E-BF5B-F070F96F231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3" creationId="{7766C6D1-AC8E-4E53-AEC2-23E1B27F1E5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4" creationId="{5FD59A95-BC61-4760-A26C-2F510BA73A5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5" creationId="{41621132-B502-4CC2-93F5-42B7223237F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6" creationId="{FC9B0799-6E1A-4579-8A1D-A09CA2A8577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7" creationId="{83A9AEDF-718C-4F3D-94AE-3BF2D2DFD77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8" creationId="{01AFBB3C-890A-402A-8152-83D5CAD1E72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9" creationId="{3A34C5CB-0E71-4DF3-B6CC-B85B0A1FB2E4}"/>
          </ac:spMkLst>
        </pc:spChg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60" creationId="{E753FFFE-9786-40DD-9FFA-BFA277EEFA6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1" creationId="{545C4A6B-D046-428C-8340-F9F07A4633A0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2" creationId="{C7FEFE66-8C45-46EE-AADD-98982C1EB4A2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3" creationId="{F78ACA19-AE21-47B2-A905-0B09963C746D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4" creationId="{FFD23E36-09BF-4FDF-B5C8-0F517FEE88B8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5" creationId="{F6D44723-470E-4C9C-8552-F014A61C3F3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6" creationId="{3535A479-A272-42AE-884E-5C80699C86B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7" creationId="{A884DC49-9E3A-4342-831C-4EACB0324C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8" creationId="{C57E0859-92FA-4AD8-8066-8FB59B07D5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9" creationId="{0D2D8901-6C50-4241-8C57-6A5920375C4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0" creationId="{B791A72B-1017-454B-B73D-379CC69A488B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1" creationId="{4DD2ACE3-D2AE-4D5F-95F9-A4B900CF33F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2" creationId="{4780DE26-643D-4875-A16E-FE6374FFAB85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3" creationId="{8BD8643E-A415-4E0C-8998-91C99860FA0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4" creationId="{F7AAF1C7-EFFF-45F9-A95D-7EE8B6CFF1F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5" creationId="{41889CFE-9706-4DB4-86C8-648125AF6743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6" creationId="{BDD95592-C0A0-44C5-B83C-C2A4E5913551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7" creationId="{EC1A0C8C-E9CF-4033-844F-12E4468A88EE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8" creationId="{CB54177F-110C-4B6A-8EFB-BD2E0C3761A8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9" creationId="{5A982162-6FD0-458B-B5E8-C91C216D656A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0" creationId="{E9D96E62-D57F-449A-A9AE-80E58FCE56E1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1" creationId="{D625A862-B03E-40D5-A041-98BF427ED24B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2" creationId="{FF090C50-C6AE-4801-A98B-772A34D454D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3" creationId="{52EA4200-423A-4370-B178-7A747E511A8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4" creationId="{872DEBD4-C550-487C-B722-076410DFC02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5" creationId="{F536E5CE-90CD-4576-A8B4-1515D6D5A16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6" creationId="{2AE0813B-5A54-4875-ABCD-C042990E531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7" creationId="{EEA9C45E-0731-444C-9260-64272C327ECD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8" creationId="{7B3B13F2-5F8E-4465-8E54-690E4FB52A3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9" creationId="{A8BE6608-3092-4DFB-A062-B42EB45E7B84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0" creationId="{B5CCE171-85E1-46CA-8A84-2ADDA3F8E19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1" creationId="{E40E8CB6-B792-4982-86AB-2E7492579B1B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2" creationId="{4CC41232-9E58-472B-929F-32EDD357D83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3" creationId="{4442D50C-F091-4B1E-A94A-BFDAAF72DE80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4" creationId="{58707DD9-07FB-4E25-8BE9-93539215DCD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5" creationId="{3EBF6F07-C7D3-473F-8AE2-9E6A47BD255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6" creationId="{C161BFF9-12B8-4307-86C5-281A3359ADF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7" creationId="{AC9919C9-C82B-41B8-B12A-216A048267A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8" creationId="{13294DE2-F328-4C85-B60F-40C09844879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9" creationId="{B083DF59-6B6B-4633-B276-3919A9706964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0" creationId="{CA02DDB0-88E5-4C61-BDB7-4832297C9986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1" creationId="{1FD10F71-0EC8-4189-B22E-EC43B3C61905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2" creationId="{0F6A18E0-C6E5-4711-BEAB-9D5DC63D6FE7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3" creationId="{CBAC1754-CB88-430C-8784-51EE1B7C00B9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4" creationId="{5EB3A904-FF77-40DE-9A95-BAD458668B6B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5" creationId="{52B2CDE8-35CB-4DAC-880D-AFE78363459D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6" creationId="{7A27FDFB-D5AA-4B32-B37D-BAECEDF8F62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7" creationId="{29D13B1D-D8E5-4E0E-AFE6-C907632B2A20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8" creationId="{D3679B79-283D-4691-8973-FAE9FF573AA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9" creationId="{544548C2-11C6-422C-B86F-8F8EDB208FD9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110" creationId="{81CD1535-C6A9-4CD5-9B21-B86E710AE36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111" creationId="{376E437B-578A-42BB-848E-02795AE53062}"/>
          </ac:spMkLst>
        </pc:spChg>
        <pc:spChg chg="add mod">
          <ac:chgData name="Jeanot" userId="cdf441b5-59e9-4346-906c-b64ac00bf298" providerId="ADAL" clId="{9AB55C22-EFA8-485F-9985-75A8A727223A}" dt="2021-04-22T10:39:47.300" v="2254" actId="1076"/>
          <ac:spMkLst>
            <pc:docMk/>
            <pc:sldMk cId="2814479593" sldId="320"/>
            <ac:spMk id="112" creationId="{889D585F-C487-41D4-8696-CEFCF05D3F45}"/>
          </ac:spMkLst>
        </pc:spChg>
        <pc:grpChg chg="add mod">
          <ac:chgData name="Jeanot" userId="cdf441b5-59e9-4346-906c-b64ac00bf298" providerId="ADAL" clId="{9AB55C22-EFA8-485F-9985-75A8A727223A}" dt="2021-04-22T10:40:27.712" v="2258" actId="164"/>
          <ac:grpSpMkLst>
            <pc:docMk/>
            <pc:sldMk cId="2814479593" sldId="320"/>
            <ac:grpSpMk id="18" creationId="{39DE6813-0653-404E-9D54-77C3A8F627FB}"/>
          </ac:grpSpMkLst>
        </pc:grpChg>
        <pc:grpChg chg="del mod">
          <ac:chgData name="Jeanot" userId="cdf441b5-59e9-4346-906c-b64ac00bf298" providerId="ADAL" clId="{9AB55C22-EFA8-485F-9985-75A8A727223A}" dt="2021-04-22T10:31:06.375" v="1938" actId="478"/>
          <ac:grpSpMkLst>
            <pc:docMk/>
            <pc:sldMk cId="2814479593" sldId="320"/>
            <ac:grpSpMk id="22" creationId="{6FD8DC81-67A5-4E19-A7B1-18E9D577C1FC}"/>
          </ac:grpSpMkLst>
        </pc:grpChg>
        <pc:grpChg chg="add mod">
          <ac:chgData name="Jeanot" userId="cdf441b5-59e9-4346-906c-b64ac00bf298" providerId="ADAL" clId="{9AB55C22-EFA8-485F-9985-75A8A727223A}" dt="2021-04-22T10:40:36.331" v="2259" actId="164"/>
          <ac:grpSpMkLst>
            <pc:docMk/>
            <pc:sldMk cId="2814479593" sldId="320"/>
            <ac:grpSpMk id="24" creationId="{4926355A-216D-429B-9EFF-342A61BCB959}"/>
          </ac:grpSpMkLst>
        </pc:grpChg>
        <pc:grpChg chg="add mod ord">
          <ac:chgData name="Jeanot" userId="cdf441b5-59e9-4346-906c-b64ac00bf298" providerId="ADAL" clId="{9AB55C22-EFA8-485F-9985-75A8A727223A}" dt="2021-04-22T10:40:53.973" v="2263" actId="166"/>
          <ac:grpSpMkLst>
            <pc:docMk/>
            <pc:sldMk cId="2814479593" sldId="320"/>
            <ac:grpSpMk id="29" creationId="{D0A01676-19CF-432D-B196-7266466BF4F8}"/>
          </ac:grpSpMkLst>
        </pc:grpChg>
        <pc:grpChg chg="add mod">
          <ac:chgData name="Jeanot" userId="cdf441b5-59e9-4346-906c-b64ac00bf298" providerId="ADAL" clId="{9AB55C22-EFA8-485F-9985-75A8A727223A}" dt="2021-04-22T10:41:14.193" v="2264" actId="164"/>
          <ac:grpSpMkLst>
            <pc:docMk/>
            <pc:sldMk cId="2814479593" sldId="320"/>
            <ac:grpSpMk id="32" creationId="{C00AD55B-E3B0-47CA-A851-79AC9A27CE9A}"/>
          </ac:grpSpMkLst>
        </pc:grpChg>
        <pc:grpChg chg="add mod ord">
          <ac:chgData name="Jeanot" userId="cdf441b5-59e9-4346-906c-b64ac00bf298" providerId="ADAL" clId="{9AB55C22-EFA8-485F-9985-75A8A727223A}" dt="2021-04-22T10:41:30.308" v="2267" actId="166"/>
          <ac:grpSpMkLst>
            <pc:docMk/>
            <pc:sldMk cId="2814479593" sldId="320"/>
            <ac:grpSpMk id="41" creationId="{0822988F-81A5-4C6A-8D32-733DF01CE764}"/>
          </ac:grpSpMkLst>
        </pc:grp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8" creationId="{EB5B2C9A-B6D8-4B98-BDC9-CED16DCCC5F2}"/>
          </ac:picMkLst>
        </pc:pic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9" creationId="{3435B736-9B48-47FA-8FF4-031187F14564}"/>
          </ac:picMkLst>
        </pc:picChg>
        <pc:picChg chg="add del mod">
          <ac:chgData name="Jeanot" userId="cdf441b5-59e9-4346-906c-b64ac00bf298" providerId="ADAL" clId="{9AB55C22-EFA8-485F-9985-75A8A727223A}" dt="2021-04-22T10:43:29.218" v="2284" actId="478"/>
          <ac:picMkLst>
            <pc:docMk/>
            <pc:sldMk cId="2814479593" sldId="320"/>
            <ac:picMk id="42" creationId="{E6AC5695-B655-4026-9796-8AB21A12EFB6}"/>
          </ac:picMkLst>
        </pc:picChg>
        <pc:picChg chg="add del mod">
          <ac:chgData name="Jeanot" userId="cdf441b5-59e9-4346-906c-b64ac00bf298" providerId="ADAL" clId="{9AB55C22-EFA8-485F-9985-75A8A727223A}" dt="2021-04-22T10:44:02.566" v="2291" actId="478"/>
          <ac:picMkLst>
            <pc:docMk/>
            <pc:sldMk cId="2814479593" sldId="320"/>
            <ac:picMk id="44" creationId="{A259CE56-A3D5-47B6-8F87-8EF9FE33BA7E}"/>
          </ac:picMkLst>
        </pc:picChg>
        <pc:picChg chg="add mod">
          <ac:chgData name="Jeanot" userId="cdf441b5-59e9-4346-906c-b64ac00bf298" providerId="ADAL" clId="{9AB55C22-EFA8-485F-9985-75A8A727223A}" dt="2021-04-22T10:42:40.816" v="2274" actId="1076"/>
          <ac:picMkLst>
            <pc:docMk/>
            <pc:sldMk cId="2814479593" sldId="320"/>
            <ac:picMk id="113" creationId="{29047628-D686-4CFF-A257-810B5819F05B}"/>
          </ac:picMkLst>
        </pc:picChg>
        <pc:picChg chg="add del mod">
          <ac:chgData name="Jeanot" userId="cdf441b5-59e9-4346-906c-b64ac00bf298" providerId="ADAL" clId="{9AB55C22-EFA8-485F-9985-75A8A727223A}" dt="2021-04-22T10:45:31.127" v="2296" actId="478"/>
          <ac:picMkLst>
            <pc:docMk/>
            <pc:sldMk cId="2814479593" sldId="320"/>
            <ac:picMk id="114" creationId="{CA841A4D-357B-4AA2-AD7C-080D85141C38}"/>
          </ac:picMkLst>
        </pc:picChg>
        <pc:cxnChg chg="add mod">
          <ac:chgData name="Jeanot" userId="cdf441b5-59e9-4346-906c-b64ac00bf298" providerId="ADAL" clId="{9AB55C22-EFA8-485F-9985-75A8A727223A}" dt="2021-04-22T10:41:14.193" v="2264" actId="164"/>
          <ac:cxnSpMkLst>
            <pc:docMk/>
            <pc:sldMk cId="2814479593" sldId="320"/>
            <ac:cxnSpMk id="9" creationId="{69440906-ABBB-4D64-A669-62EB5C86847F}"/>
          </ac:cxnSpMkLst>
        </pc:cxnChg>
      </pc:sldChg>
    </pc:docChg>
  </pc:docChgLst>
  <pc:docChgLst>
    <pc:chgData name="Ad Gerrits" userId="S::ad.gerrits@vng.nl::1e844392-3ac1-496e-b414-2cc5963c111d" providerId="AD" clId="Web-{D099FE9C-2B01-778C-2C9A-1568683D5B49}"/>
    <pc:docChg chg="modSld">
      <pc:chgData name="Ad Gerrits" userId="S::ad.gerrits@vng.nl::1e844392-3ac1-496e-b414-2cc5963c111d" providerId="AD" clId="Web-{D099FE9C-2B01-778C-2C9A-1568683D5B49}" dt="2021-04-23T08:15:16.930" v="1" actId="20577"/>
      <pc:docMkLst>
        <pc:docMk/>
      </pc:docMkLst>
      <pc:sldChg chg="modSp">
        <pc:chgData name="Ad Gerrits" userId="S::ad.gerrits@vng.nl::1e844392-3ac1-496e-b414-2cc5963c111d" providerId="AD" clId="Web-{D099FE9C-2B01-778C-2C9A-1568683D5B49}" dt="2021-04-23T08:15:16.930" v="1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D099FE9C-2B01-778C-2C9A-1568683D5B49}" dt="2021-04-23T08:15:16.930" v="1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32AF4F00-47D1-4F89-9733-2AF8EE8DF116}"/>
    <pc:docChg chg="modSld">
      <pc:chgData name="Jeanot Bijpost" userId="S::jeanot.bijpost@vng.nl::cdf441b5-59e9-4346-906c-b64ac00bf298" providerId="AD" clId="Web-{32AF4F00-47D1-4F89-9733-2AF8EE8DF116}" dt="2021-04-21T13:05:15.990" v="77"/>
      <pc:docMkLst>
        <pc:docMk/>
      </pc:docMkLst>
      <pc:sldChg chg="modSp addAnim modAnim">
        <pc:chgData name="Jeanot Bijpost" userId="S::jeanot.bijpost@vng.nl::cdf441b5-59e9-4346-906c-b64ac00bf298" providerId="AD" clId="Web-{32AF4F00-47D1-4F89-9733-2AF8EE8DF116}" dt="2021-04-21T13:05:15.990" v="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32AF4F00-47D1-4F89-9733-2AF8EE8DF116}" dt="2021-04-21T13:04:03.941" v="74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Jeanot Bijpost" userId="cdf441b5-59e9-4346-906c-b64ac00bf298" providerId="ADAL" clId="{B8E77A7B-1B78-5F4E-AA8A-45FC8DA50B8D}"/>
    <pc:docChg chg="undo custSel addSld delSld modSld sldOrd">
      <pc:chgData name="Jeanot Bijpost" userId="cdf441b5-59e9-4346-906c-b64ac00bf298" providerId="ADAL" clId="{B8E77A7B-1B78-5F4E-AA8A-45FC8DA50B8D}" dt="2021-09-08T12:29:09.761" v="1971" actId="6549"/>
      <pc:docMkLst>
        <pc:docMk/>
      </pc:docMkLst>
      <pc:sldChg chg="addSp delSp modSp add mod delAnim modAnim">
        <pc:chgData name="Jeanot Bijpost" userId="cdf441b5-59e9-4346-906c-b64ac00bf298" providerId="ADAL" clId="{B8E77A7B-1B78-5F4E-AA8A-45FC8DA50B8D}" dt="2021-09-08T07:39:03.099" v="828" actId="1037"/>
        <pc:sldMkLst>
          <pc:docMk/>
          <pc:sldMk cId="3578065601" sldId="276"/>
        </pc:sldMkLst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2" creationId="{F3E40F64-894D-45A5-A0B5-DD0913838CFC}"/>
          </ac:spMkLst>
        </pc:spChg>
        <pc:spChg chg="mod">
          <ac:chgData name="Jeanot Bijpost" userId="cdf441b5-59e9-4346-906c-b64ac00bf298" providerId="ADAL" clId="{B8E77A7B-1B78-5F4E-AA8A-45FC8DA50B8D}" dt="2021-09-08T07:36:52.405" v="676" actId="1076"/>
          <ac:spMkLst>
            <pc:docMk/>
            <pc:sldMk cId="3578065601" sldId="276"/>
            <ac:spMk id="4" creationId="{2289C163-60DC-4ECB-9BD7-DC4AF9796E3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5" creationId="{5AF1E223-D551-4D71-B139-26B2765D9484}"/>
          </ac:spMkLst>
        </pc:spChg>
        <pc:spChg chg="mod">
          <ac:chgData name="Jeanot Bijpost" userId="cdf441b5-59e9-4346-906c-b64ac00bf298" providerId="ADAL" clId="{B8E77A7B-1B78-5F4E-AA8A-45FC8DA50B8D}" dt="2021-09-08T07:37:39.358" v="688" actId="1582"/>
          <ac:spMkLst>
            <pc:docMk/>
            <pc:sldMk cId="3578065601" sldId="276"/>
            <ac:spMk id="6" creationId="{FFB92E1D-F0AA-4301-8ADA-1175DC1F3F39}"/>
          </ac:spMkLst>
        </pc:spChg>
        <pc:spChg chg="mod">
          <ac:chgData name="Jeanot Bijpost" userId="cdf441b5-59e9-4346-906c-b64ac00bf298" providerId="ADAL" clId="{B8E77A7B-1B78-5F4E-AA8A-45FC8DA50B8D}" dt="2021-09-08T07:36:28.009" v="671" actId="14100"/>
          <ac:spMkLst>
            <pc:docMk/>
            <pc:sldMk cId="3578065601" sldId="276"/>
            <ac:spMk id="7" creationId="{96B5ECF6-4A1B-431B-86B1-3045C6853F5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8" creationId="{984BC99D-3AD6-497E-A9D5-EF874454B410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9" creationId="{44790099-ACF5-4D26-9F7F-60BFA128CABE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0" creationId="{E1FACDC8-D034-4160-B98F-2451C912AA98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1" creationId="{8F97F9CB-976C-4247-A4E6-9A4ACAC9FB71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2" creationId="{2FDCFB82-3C79-4CD0-B813-0DE67385EDEF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3" creationId="{F375797F-F9BA-46A8-B66A-95C7FCFEE3C4}"/>
          </ac:spMkLst>
        </pc:spChg>
        <pc:spChg chg="mod">
          <ac:chgData name="Jeanot Bijpost" userId="cdf441b5-59e9-4346-906c-b64ac00bf298" providerId="ADAL" clId="{B8E77A7B-1B78-5F4E-AA8A-45FC8DA50B8D}" dt="2021-09-08T07:36:55.008" v="677" actId="1076"/>
          <ac:spMkLst>
            <pc:docMk/>
            <pc:sldMk cId="3578065601" sldId="276"/>
            <ac:spMk id="14" creationId="{D64C7468-FC9D-4FA4-9889-8DEE4C96A31F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5" creationId="{30578158-B448-458E-8E95-44B878AA2308}"/>
          </ac:spMkLst>
        </pc:spChg>
        <pc:spChg chg="del mod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36" creationId="{CE0AEC55-AF1C-473A-9F37-652203215F43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7" creationId="{9E904CED-395D-4337-A17B-A2C3B08F7FB0}"/>
          </ac:spMkLst>
        </pc:spChg>
        <pc:spChg chg="del mod">
          <ac:chgData name="Jeanot Bijpost" userId="cdf441b5-59e9-4346-906c-b64ac00bf298" providerId="ADAL" clId="{B8E77A7B-1B78-5F4E-AA8A-45FC8DA50B8D}" dt="2021-09-08T07:35:54.103" v="663" actId="478"/>
          <ac:spMkLst>
            <pc:docMk/>
            <pc:sldMk cId="3578065601" sldId="276"/>
            <ac:spMk id="45" creationId="{8F82A0FA-0BF3-4157-8251-9DCF87628C46}"/>
          </ac:spMkLst>
        </pc:spChg>
        <pc:spChg chg="del mod">
          <ac:chgData name="Jeanot Bijpost" userId="cdf441b5-59e9-4346-906c-b64ac00bf298" providerId="ADAL" clId="{B8E77A7B-1B78-5F4E-AA8A-45FC8DA50B8D}" dt="2021-09-08T07:35:52.502" v="662" actId="478"/>
          <ac:spMkLst>
            <pc:docMk/>
            <pc:sldMk cId="3578065601" sldId="276"/>
            <ac:spMk id="46" creationId="{0D8DB99E-AE09-4783-AB82-FF90FD444532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7" creationId="{D32838B8-3697-45BC-A97A-947638F60D78}"/>
          </ac:spMkLst>
        </pc:spChg>
        <pc:spChg chg="del">
          <ac:chgData name="Jeanot Bijpost" userId="cdf441b5-59e9-4346-906c-b64ac00bf298" providerId="ADAL" clId="{B8E77A7B-1B78-5F4E-AA8A-45FC8DA50B8D}" dt="2021-09-08T07:34:59.385" v="648" actId="478"/>
          <ac:spMkLst>
            <pc:docMk/>
            <pc:sldMk cId="3578065601" sldId="276"/>
            <ac:spMk id="48" creationId="{5E8BBDBB-E10A-4AF2-95FE-883E55028229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9" creationId="{C13D4A8D-1BE2-42ED-8AD5-0E5BD8C16A60}"/>
          </ac:spMkLst>
        </pc:spChg>
        <pc:spChg chg="del">
          <ac:chgData name="Jeanot Bijpost" userId="cdf441b5-59e9-4346-906c-b64ac00bf298" providerId="ADAL" clId="{B8E77A7B-1B78-5F4E-AA8A-45FC8DA50B8D}" dt="2021-09-08T07:34:51.583" v="641" actId="478"/>
          <ac:spMkLst>
            <pc:docMk/>
            <pc:sldMk cId="3578065601" sldId="276"/>
            <ac:spMk id="50" creationId="{32A0C355-D354-4CFE-B511-E5C85D6443B1}"/>
          </ac:spMkLst>
        </pc:spChg>
        <pc:spChg chg="add del mod">
          <ac:chgData name="Jeanot Bijpost" userId="cdf441b5-59e9-4346-906c-b64ac00bf298" providerId="ADAL" clId="{B8E77A7B-1B78-5F4E-AA8A-45FC8DA50B8D}" dt="2021-09-08T07:36:14.615" v="668" actId="478"/>
          <ac:spMkLst>
            <pc:docMk/>
            <pc:sldMk cId="3578065601" sldId="276"/>
            <ac:spMk id="52" creationId="{1C4299F3-2FDB-914E-8E55-C5984B6CED23}"/>
          </ac:spMkLst>
        </pc:spChg>
        <pc:spChg chg="add mod">
          <ac:chgData name="Jeanot Bijpost" userId="cdf441b5-59e9-4346-906c-b64ac00bf298" providerId="ADAL" clId="{B8E77A7B-1B78-5F4E-AA8A-45FC8DA50B8D}" dt="2021-09-08T07:36:18.803" v="670" actId="14100"/>
          <ac:spMkLst>
            <pc:docMk/>
            <pc:sldMk cId="3578065601" sldId="276"/>
            <ac:spMk id="53" creationId="{6C3E9802-0FFD-E641-A377-858CEF4F3C6C}"/>
          </ac:spMkLst>
        </pc:spChg>
        <pc:spChg chg="add mod">
          <ac:chgData name="Jeanot Bijpost" userId="cdf441b5-59e9-4346-906c-b64ac00bf298" providerId="ADAL" clId="{B8E77A7B-1B78-5F4E-AA8A-45FC8DA50B8D}" dt="2021-09-08T07:39:03.099" v="828" actId="1037"/>
          <ac:spMkLst>
            <pc:docMk/>
            <pc:sldMk cId="3578065601" sldId="276"/>
            <ac:spMk id="58" creationId="{4D004632-9262-A34F-98BA-91935192A8C1}"/>
          </ac:spMkLst>
        </pc:spChg>
        <pc:spChg chg="del">
          <ac:chgData name="Jeanot Bijpost" userId="cdf441b5-59e9-4346-906c-b64ac00bf298" providerId="ADAL" clId="{B8E77A7B-1B78-5F4E-AA8A-45FC8DA50B8D}" dt="2021-09-08T07:34:57.344" v="645" actId="478"/>
          <ac:spMkLst>
            <pc:docMk/>
            <pc:sldMk cId="3578065601" sldId="276"/>
            <ac:spMk id="64" creationId="{05D7B3F8-49C4-4517-AA41-58FB302C9E09}"/>
          </ac:spMkLst>
        </pc:spChg>
        <pc:spChg chg="del">
          <ac:chgData name="Jeanot Bijpost" userId="cdf441b5-59e9-4346-906c-b64ac00bf298" providerId="ADAL" clId="{B8E77A7B-1B78-5F4E-AA8A-45FC8DA50B8D}" dt="2021-09-08T07:34:57.861" v="646" actId="478"/>
          <ac:spMkLst>
            <pc:docMk/>
            <pc:sldMk cId="3578065601" sldId="276"/>
            <ac:spMk id="65" creationId="{7C5D3758-84F1-4508-9A57-376D09D1ED01}"/>
          </ac:spMkLst>
        </pc:spChg>
        <pc:spChg chg="del">
          <ac:chgData name="Jeanot Bijpost" userId="cdf441b5-59e9-4346-906c-b64ac00bf298" providerId="ADAL" clId="{B8E77A7B-1B78-5F4E-AA8A-45FC8DA50B8D}" dt="2021-09-08T07:36:47.007" v="675" actId="478"/>
          <ac:spMkLst>
            <pc:docMk/>
            <pc:sldMk cId="3578065601" sldId="276"/>
            <ac:spMk id="70" creationId="{EA2CDE69-ADAE-4F9B-A81C-725D8E2F3F8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1" creationId="{48C3A842-FD04-458E-9CA4-9D050D3C186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2" creationId="{3B47AB9D-5A92-403F-BA6D-002CD0B26D6E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3" creationId="{92416E27-AE64-4B91-857D-93D1AE1F9815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74" creationId="{4B5FE182-59A8-4333-AD22-647DEBD18F0C}"/>
          </ac:spMkLst>
        </pc:spChg>
        <pc:cxnChg chg="del mod">
          <ac:chgData name="Jeanot Bijpost" userId="cdf441b5-59e9-4346-906c-b64ac00bf298" providerId="ADAL" clId="{B8E77A7B-1B78-5F4E-AA8A-45FC8DA50B8D}" dt="2021-09-08T07:34:54.169" v="643" actId="478"/>
          <ac:cxnSpMkLst>
            <pc:docMk/>
            <pc:sldMk cId="3578065601" sldId="276"/>
            <ac:cxnSpMk id="17" creationId="{6F58F0C8-2929-4360-A5D4-3C3A137593F7}"/>
          </ac:cxnSpMkLst>
        </pc:cxnChg>
        <pc:cxnChg chg="del mod">
          <ac:chgData name="Jeanot Bijpost" userId="cdf441b5-59e9-4346-906c-b64ac00bf298" providerId="ADAL" clId="{B8E77A7B-1B78-5F4E-AA8A-45FC8DA50B8D}" dt="2021-09-08T07:34:55.269" v="644" actId="478"/>
          <ac:cxnSpMkLst>
            <pc:docMk/>
            <pc:sldMk cId="3578065601" sldId="276"/>
            <ac:cxnSpMk id="20" creationId="{E6C1F7D5-4769-4EC0-884B-12D299D33D5D}"/>
          </ac:cxnSpMkLst>
        </pc:cxnChg>
        <pc:cxnChg chg="del mod">
          <ac:chgData name="Jeanot Bijpost" userId="cdf441b5-59e9-4346-906c-b64ac00bf298" providerId="ADAL" clId="{B8E77A7B-1B78-5F4E-AA8A-45FC8DA50B8D}" dt="2021-09-08T07:34:53.456" v="642" actId="478"/>
          <ac:cxnSpMkLst>
            <pc:docMk/>
            <pc:sldMk cId="3578065601" sldId="276"/>
            <ac:cxnSpMk id="25" creationId="{0BB42101-E3C9-4509-B127-0173697F1BA3}"/>
          </ac:cxnSpMkLst>
        </pc:cxnChg>
        <pc:cxnChg chg="add mod">
          <ac:chgData name="Jeanot Bijpost" userId="cdf441b5-59e9-4346-906c-b64ac00bf298" providerId="ADAL" clId="{B8E77A7B-1B78-5F4E-AA8A-45FC8DA50B8D}" dt="2021-09-08T07:37:24.259" v="686" actId="14100"/>
          <ac:cxnSpMkLst>
            <pc:docMk/>
            <pc:sldMk cId="3578065601" sldId="276"/>
            <ac:cxnSpMk id="41" creationId="{0F9B3010-24F5-B348-AE1F-2173159E48F0}"/>
          </ac:cxnSpMkLst>
        </pc:cxnChg>
        <pc:cxnChg chg="mod">
          <ac:chgData name="Jeanot Bijpost" userId="cdf441b5-59e9-4346-906c-b64ac00bf298" providerId="ADAL" clId="{B8E77A7B-1B78-5F4E-AA8A-45FC8DA50B8D}" dt="2021-09-08T07:37:11.600" v="682" actId="14100"/>
          <ac:cxnSpMkLst>
            <pc:docMk/>
            <pc:sldMk cId="3578065601" sldId="276"/>
            <ac:cxnSpMk id="51" creationId="{D2DAADF1-FE22-4963-A6C7-4710D27324A6}"/>
          </ac:cxnSpMkLst>
        </pc:cxnChg>
        <pc:cxnChg chg="mod">
          <ac:chgData name="Jeanot Bijpost" userId="cdf441b5-59e9-4346-906c-b64ac00bf298" providerId="ADAL" clId="{B8E77A7B-1B78-5F4E-AA8A-45FC8DA50B8D}" dt="2021-09-08T07:37:31.650" v="687" actId="14100"/>
          <ac:cxnSpMkLst>
            <pc:docMk/>
            <pc:sldMk cId="3578065601" sldId="276"/>
            <ac:cxnSpMk id="57" creationId="{4FF0FEE4-97BE-4B97-A3B1-33BE11DE825F}"/>
          </ac:cxnSpMkLst>
        </pc:cxnChg>
        <pc:cxnChg chg="mod">
          <ac:chgData name="Jeanot Bijpost" userId="cdf441b5-59e9-4346-906c-b64ac00bf298" providerId="ADAL" clId="{B8E77A7B-1B78-5F4E-AA8A-45FC8DA50B8D}" dt="2021-09-08T07:37:19.345" v="685" actId="14100"/>
          <ac:cxnSpMkLst>
            <pc:docMk/>
            <pc:sldMk cId="3578065601" sldId="276"/>
            <ac:cxnSpMk id="61" creationId="{1F739778-310C-47AE-9AB0-1A04409A6401}"/>
          </ac:cxnSpMkLst>
        </pc:cxn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61155519" sldId="299"/>
        </pc:sldMkLst>
      </pc:sldChg>
      <pc:sldChg chg="modSp mod">
        <pc:chgData name="Jeanot Bijpost" userId="cdf441b5-59e9-4346-906c-b64ac00bf298" providerId="ADAL" clId="{B8E77A7B-1B78-5F4E-AA8A-45FC8DA50B8D}" dt="2021-09-08T09:47:09.092" v="1037" actId="20577"/>
        <pc:sldMkLst>
          <pc:docMk/>
          <pc:sldMk cId="716239402" sldId="303"/>
        </pc:sldMkLst>
        <pc:spChg chg="mod">
          <ac:chgData name="Jeanot Bijpost" userId="cdf441b5-59e9-4346-906c-b64ac00bf298" providerId="ADAL" clId="{B8E77A7B-1B78-5F4E-AA8A-45FC8DA50B8D}" dt="2021-09-08T09:47:09.092" v="1037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modSp mod">
        <pc:chgData name="Jeanot Bijpost" userId="cdf441b5-59e9-4346-906c-b64ac00bf298" providerId="ADAL" clId="{B8E77A7B-1B78-5F4E-AA8A-45FC8DA50B8D}" dt="2021-09-08T12:29:09.761" v="1971" actId="6549"/>
        <pc:sldMkLst>
          <pc:docMk/>
          <pc:sldMk cId="983196092" sldId="317"/>
        </pc:sldMkLst>
        <pc:spChg chg="mod">
          <ac:chgData name="Jeanot Bijpost" userId="cdf441b5-59e9-4346-906c-b64ac00bf298" providerId="ADAL" clId="{B8E77A7B-1B78-5F4E-AA8A-45FC8DA50B8D}" dt="2021-09-08T12:29:09.761" v="1971" actId="6549"/>
          <ac:spMkLst>
            <pc:docMk/>
            <pc:sldMk cId="983196092" sldId="317"/>
            <ac:spMk id="2" creationId="{F4BD646E-7DD0-418E-A90B-6B9E92596838}"/>
          </ac:spMkLst>
        </pc:sp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29161355" sldId="324"/>
        </pc:sldMkLst>
      </pc:sldChg>
      <pc:sldChg chg="addSp modSp add del mod">
        <pc:chgData name="Jeanot Bijpost" userId="cdf441b5-59e9-4346-906c-b64ac00bf298" providerId="ADAL" clId="{B8E77A7B-1B78-5F4E-AA8A-45FC8DA50B8D}" dt="2021-09-08T07:39:57.601" v="892" actId="20577"/>
        <pc:sldMkLst>
          <pc:docMk/>
          <pc:sldMk cId="1599384197" sldId="552"/>
        </pc:sldMkLst>
        <pc:spChg chg="add mod">
          <ac:chgData name="Jeanot Bijpost" userId="cdf441b5-59e9-4346-906c-b64ac00bf298" providerId="ADAL" clId="{B8E77A7B-1B78-5F4E-AA8A-45FC8DA50B8D}" dt="2021-09-08T07:39:57.601" v="892" actId="20577"/>
          <ac:spMkLst>
            <pc:docMk/>
            <pc:sldMk cId="1599384197" sldId="552"/>
            <ac:spMk id="5" creationId="{C013E01B-87C4-BC46-A134-6AF9C0F217A1}"/>
          </ac:spMkLst>
        </pc:spChg>
      </pc:sldChg>
      <pc:sldChg chg="addSp delSp modSp add del mod delAnim">
        <pc:chgData name="Jeanot Bijpost" userId="cdf441b5-59e9-4346-906c-b64ac00bf298" providerId="ADAL" clId="{B8E77A7B-1B78-5F4E-AA8A-45FC8DA50B8D}" dt="2021-09-08T12:16:44.941" v="1813" actId="1076"/>
        <pc:sldMkLst>
          <pc:docMk/>
          <pc:sldMk cId="3561811161" sldId="554"/>
        </pc:sldMkLst>
        <pc:spChg chg="mod">
          <ac:chgData name="Jeanot Bijpost" userId="cdf441b5-59e9-4346-906c-b64ac00bf298" providerId="ADAL" clId="{B8E77A7B-1B78-5F4E-AA8A-45FC8DA50B8D}" dt="2021-09-08T07:41:57.567" v="1014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cdf441b5-59e9-4346-906c-b64ac00bf298" providerId="ADAL" clId="{B8E77A7B-1B78-5F4E-AA8A-45FC8DA50B8D}" dt="2021-09-08T11:56:04.695" v="1182" actId="5793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cdf441b5-59e9-4346-906c-b64ac00bf298" providerId="ADAL" clId="{B8E77A7B-1B78-5F4E-AA8A-45FC8DA50B8D}" dt="2021-09-08T11:56:08.475" v="1183" actId="6549"/>
          <ac:spMkLst>
            <pc:docMk/>
            <pc:sldMk cId="3561811161" sldId="554"/>
            <ac:spMk id="4" creationId="{6F6D01C9-A4AC-4A76-A3D3-CE11A6B2F340}"/>
          </ac:spMkLst>
        </pc:spChg>
        <pc:spChg chg="del mod">
          <ac:chgData name="Jeanot Bijpost" userId="cdf441b5-59e9-4346-906c-b64ac00bf298" providerId="ADAL" clId="{B8E77A7B-1B78-5F4E-AA8A-45FC8DA50B8D}" dt="2021-09-08T11:54:20.875" v="1152" actId="478"/>
          <ac:spMkLst>
            <pc:docMk/>
            <pc:sldMk cId="3561811161" sldId="554"/>
            <ac:spMk id="5" creationId="{557A585B-A51A-4A50-84B8-544A24CDB25A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1:54:13.629" v="1151" actId="20577"/>
          <ac:spMkLst>
            <pc:docMk/>
            <pc:sldMk cId="3561811161" sldId="554"/>
            <ac:spMk id="8" creationId="{B204FEA5-2D8A-43B5-B4E6-E69889A3CC1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1" creationId="{A7211DA4-938E-4BA6-85BD-BDB9F2F908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2" creationId="{10E4EE39-4822-4F99-A233-A45EEDEE9D6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3" creationId="{8314398F-2AE2-41F2-AF3F-D551449B0E8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4" creationId="{DC3A23EA-13B3-49F3-88F1-751F1E7C6D2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5" creationId="{3DE1AEBF-1BD5-4EBD-AA82-7AA75DB1003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6" creationId="{8D3376C4-6C11-4C0D-8411-19BCE4D325E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7" creationId="{E76BFF79-1106-4D63-B166-C30383BA386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8" creationId="{019B9972-3C03-439C-B8C0-DB3862A28AD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9" creationId="{29225A76-B5F8-432D-8EAD-970E97C4C5F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0" creationId="{7BFAB7FD-D667-4308-A19C-7368911581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1" creationId="{E8E5625D-DCC1-4987-8FA4-C1A4B4BD1DA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2" creationId="{025F28A7-630D-4618-BA31-723B4DD37DC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3" creationId="{3744F92D-9022-4373-8B6A-756116F0145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4" creationId="{DD3C2D41-8FEE-4C39-BCA5-9F6311A6825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5" creationId="{5331826A-1DB4-49FF-881C-7DFCEFD1A76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6" creationId="{EF6EC8A1-C5E9-4C6D-9992-0119A529F21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7" creationId="{551688F2-6E6D-4A74-9406-5AB3A911907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8" creationId="{F1A39969-6F32-46CC-B09B-9996F729C3D1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9" creationId="{BF19EF55-9CC4-46E9-ACEC-ACBE1FE0A71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0" creationId="{5ACDDE45-02E2-462F-BE5C-21627B447B7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1" creationId="{CD865A8C-D3F1-4F59-A740-732757905DA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2" creationId="{718B77F6-6A59-4370-AFCE-7BC490F8D69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3" creationId="{D0EA1675-C42B-47C4-9651-60284404D02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4" creationId="{8EB9D918-5771-4402-BC51-C650ECDFFDB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5" creationId="{7E30A00C-D3BE-4E1B-B6AB-7D8EF88D290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6" creationId="{DE72D2D9-2FCB-44E8-9F01-825DAF8C7A3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7" creationId="{F07A443C-355A-4E61-8FCE-B4FC374BE18E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8" creationId="{6564C5AE-78AA-4DA4-A6EE-FCD18B5F340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9" creationId="{9682C50E-681B-4F33-817C-186F7394791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0" creationId="{2206FD37-7CB6-4050-9EE5-4B6007AD2E17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1" creationId="{05E2A4E0-2E80-4A90-8579-C7FB966C56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2" creationId="{DE7AF17D-9296-425F-978E-82A980E00078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3" creationId="{D43FBD96-0DCC-4EE8-90A9-63A6BACBA296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4" creationId="{7388EDE0-894F-4850-916D-D55A2B85976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5" creationId="{5F37FF89-8991-4C21-BBA5-5F9FCFAD373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6" creationId="{81D2CDAA-A116-4B22-8FF2-05DF234EA54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7" creationId="{A0CC01EF-F648-4554-BF4A-2B2680D6A8D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8" creationId="{402C2D26-E4C7-4115-B3E0-62CD25DFCDC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9" creationId="{D1DF21C9-E026-4B1B-AD4D-23239C70A2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0" creationId="{C47DA8FA-A54E-4809-A827-DE3C0984818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1" creationId="{CA9C8A2D-06BE-4A49-9A56-573601F0835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2" creationId="{43CADD1F-5A64-4A2D-8D9F-26A5694459A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3" creationId="{CB4598D9-459B-4EE8-B953-76641B47991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4" creationId="{C83886E7-C548-4A19-82A1-541BF3E7B6BE}"/>
          </ac:spMkLst>
        </pc:spChg>
        <pc:grpChg chg="mod topLvl">
          <ac:chgData name="Jeanot Bijpost" userId="cdf441b5-59e9-4346-906c-b64ac00bf298" providerId="ADAL" clId="{B8E77A7B-1B78-5F4E-AA8A-45FC8DA50B8D}" dt="2021-09-08T11:53:25.419" v="1104" actId="1076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cdf441b5-59e9-4346-906c-b64ac00bf298" providerId="ADAL" clId="{B8E77A7B-1B78-5F4E-AA8A-45FC8DA50B8D}" dt="2021-09-08T11:55:33.642" v="1172" actId="1076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cdf441b5-59e9-4346-906c-b64ac00bf298" providerId="ADAL" clId="{B8E77A7B-1B78-5F4E-AA8A-45FC8DA50B8D}" dt="2021-09-08T11:55:46.744" v="1177" actId="1076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cdf441b5-59e9-4346-906c-b64ac00bf298" providerId="ADAL" clId="{B8E77A7B-1B78-5F4E-AA8A-45FC8DA50B8D}" dt="2021-09-08T11:55:36.477" v="1173" actId="1076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cdf441b5-59e9-4346-906c-b64ac00bf298" providerId="ADAL" clId="{B8E77A7B-1B78-5F4E-AA8A-45FC8DA50B8D}" dt="2021-09-08T11:53:18.398" v="1103" actId="1076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cdf441b5-59e9-4346-906c-b64ac00bf298" providerId="ADAL" clId="{B8E77A7B-1B78-5F4E-AA8A-45FC8DA50B8D}" dt="2021-09-08T11:56:13.186" v="1184" actId="1076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20" creationId="{4DB5C9C3-C981-4984-9E09-C2A313A12BCF}"/>
          </ac:grpSpMkLst>
        </pc:grpChg>
        <pc:grpChg chg="del">
          <ac:chgData name="Jeanot Bijpost" userId="cdf441b5-59e9-4346-906c-b64ac00bf298" providerId="ADAL" clId="{B8E77A7B-1B78-5F4E-AA8A-45FC8DA50B8D}" dt="2021-09-08T11:49:03.325" v="1046" actId="165"/>
          <ac:grpSpMkLst>
            <pc:docMk/>
            <pc:sldMk cId="3561811161" sldId="554"/>
            <ac:grpSpMk id="65" creationId="{D1803FC7-8B74-4CDB-9BD5-E1528082F200}"/>
          </ac:grpSpMkLst>
        </pc:grpChg>
        <pc:cxnChg chg="add del mod">
          <ac:chgData name="Jeanot Bijpost" userId="cdf441b5-59e9-4346-906c-b64ac00bf298" providerId="ADAL" clId="{B8E77A7B-1B78-5F4E-AA8A-45FC8DA50B8D}" dt="2021-09-08T11:55:23.708" v="1170" actId="478"/>
          <ac:cxnSpMkLst>
            <pc:docMk/>
            <pc:sldMk cId="3561811161" sldId="554"/>
            <ac:cxnSpMk id="66" creationId="{A9A29A79-D637-794B-9DA4-9DF5039D90CD}"/>
          </ac:cxnSpMkLst>
        </pc:cxnChg>
        <pc:cxnChg chg="add del mod">
          <ac:chgData name="Jeanot Bijpost" userId="cdf441b5-59e9-4346-906c-b64ac00bf298" providerId="ADAL" clId="{B8E77A7B-1B78-5F4E-AA8A-45FC8DA50B8D}" dt="2021-09-08T11:55:22.624" v="1169" actId="478"/>
          <ac:cxnSpMkLst>
            <pc:docMk/>
            <pc:sldMk cId="3561811161" sldId="554"/>
            <ac:cxnSpMk id="67" creationId="{57710652-9F91-9A4D-88D4-7565B59E8714}"/>
          </ac:cxnSpMkLst>
        </pc:cxnChg>
      </pc:sldChg>
      <pc:sldChg chg="add del">
        <pc:chgData name="Jeanot Bijpost" userId="cdf441b5-59e9-4346-906c-b64ac00bf298" providerId="ADAL" clId="{B8E77A7B-1B78-5F4E-AA8A-45FC8DA50B8D}" dt="2021-09-08T07:40:25.403" v="896" actId="2696"/>
        <pc:sldMkLst>
          <pc:docMk/>
          <pc:sldMk cId="1389275171" sldId="555"/>
        </pc:sldMkLst>
      </pc:sldChg>
      <pc:sldChg chg="add del">
        <pc:chgData name="Jeanot Bijpost" userId="cdf441b5-59e9-4346-906c-b64ac00bf298" providerId="ADAL" clId="{B8E77A7B-1B78-5F4E-AA8A-45FC8DA50B8D}" dt="2021-09-08T07:40:30.020" v="897" actId="2696"/>
        <pc:sldMkLst>
          <pc:docMk/>
          <pc:sldMk cId="1727429125" sldId="556"/>
        </pc:sldMkLst>
      </pc:sldChg>
      <pc:sldChg chg="add del">
        <pc:chgData name="Jeanot Bijpost" userId="cdf441b5-59e9-4346-906c-b64ac00bf298" providerId="ADAL" clId="{B8E77A7B-1B78-5F4E-AA8A-45FC8DA50B8D}" dt="2021-09-08T07:40:35.842" v="901" actId="2696"/>
        <pc:sldMkLst>
          <pc:docMk/>
          <pc:sldMk cId="975041049" sldId="560"/>
        </pc:sldMkLst>
      </pc:sldChg>
      <pc:sldChg chg="add del">
        <pc:chgData name="Jeanot Bijpost" userId="cdf441b5-59e9-4346-906c-b64ac00bf298" providerId="ADAL" clId="{B8E77A7B-1B78-5F4E-AA8A-45FC8DA50B8D}" dt="2021-09-08T07:40:37.079" v="902" actId="2696"/>
        <pc:sldMkLst>
          <pc:docMk/>
          <pc:sldMk cId="903592821" sldId="561"/>
        </pc:sldMkLst>
      </pc:sldChg>
      <pc:sldChg chg="add del">
        <pc:chgData name="Jeanot Bijpost" userId="cdf441b5-59e9-4346-906c-b64ac00bf298" providerId="ADAL" clId="{B8E77A7B-1B78-5F4E-AA8A-45FC8DA50B8D}" dt="2021-09-08T07:40:39.886" v="905" actId="2696"/>
        <pc:sldMkLst>
          <pc:docMk/>
          <pc:sldMk cId="3727364265" sldId="564"/>
        </pc:sldMkLst>
      </pc:sldChg>
      <pc:sldChg chg="add del">
        <pc:chgData name="Jeanot Bijpost" userId="cdf441b5-59e9-4346-906c-b64ac00bf298" providerId="ADAL" clId="{B8E77A7B-1B78-5F4E-AA8A-45FC8DA50B8D}" dt="2021-09-08T07:40:40.525" v="906" actId="2696"/>
        <pc:sldMkLst>
          <pc:docMk/>
          <pc:sldMk cId="4199732112" sldId="565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45639228" sldId="566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25491216" sldId="57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403352093" sldId="580"/>
        </pc:sldMkLst>
      </pc:sldChg>
      <pc:sldChg chg="modSp add modAnim">
        <pc:chgData name="Jeanot Bijpost" userId="cdf441b5-59e9-4346-906c-b64ac00bf298" providerId="ADAL" clId="{B8E77A7B-1B78-5F4E-AA8A-45FC8DA50B8D}" dt="2021-09-08T07:19:16.941" v="3" actId="6549"/>
        <pc:sldMkLst>
          <pc:docMk/>
          <pc:sldMk cId="2149541976" sldId="587"/>
        </pc:sldMkLst>
        <pc:spChg chg="mod">
          <ac:chgData name="Jeanot Bijpost" userId="cdf441b5-59e9-4346-906c-b64ac00bf298" providerId="ADAL" clId="{B8E77A7B-1B78-5F4E-AA8A-45FC8DA50B8D}" dt="2021-09-08T07:19:16.941" v="3" actId="6549"/>
          <ac:spMkLst>
            <pc:docMk/>
            <pc:sldMk cId="2149541976" sldId="587"/>
            <ac:spMk id="5" creationId="{DEF716E6-CBCA-364C-B016-086D99C73C6E}"/>
          </ac:spMkLst>
        </pc:spChg>
      </pc:sldChg>
      <pc:sldChg chg="add del">
        <pc:chgData name="Jeanot Bijpost" userId="cdf441b5-59e9-4346-906c-b64ac00bf298" providerId="ADAL" clId="{B8E77A7B-1B78-5F4E-AA8A-45FC8DA50B8D}" dt="2021-09-08T07:34:01.038" v="639" actId="2696"/>
        <pc:sldMkLst>
          <pc:docMk/>
          <pc:sldMk cId="3517870948" sldId="588"/>
        </pc:sldMkLst>
      </pc:sldChg>
      <pc:sldChg chg="delSp modSp add mod ord modAnim">
        <pc:chgData name="Jeanot Bijpost" userId="cdf441b5-59e9-4346-906c-b64ac00bf298" providerId="ADAL" clId="{B8E77A7B-1B78-5F4E-AA8A-45FC8DA50B8D}" dt="2021-09-08T12:28:55.131" v="1952" actId="12"/>
        <pc:sldMkLst>
          <pc:docMk/>
          <pc:sldMk cId="2661627759" sldId="589"/>
        </pc:sldMkLst>
        <pc:spChg chg="mod">
          <ac:chgData name="Jeanot Bijpost" userId="cdf441b5-59e9-4346-906c-b64ac00bf298" providerId="ADAL" clId="{B8E77A7B-1B78-5F4E-AA8A-45FC8DA50B8D}" dt="2021-09-08T12:07:42.817" v="1272" actId="20577"/>
          <ac:spMkLst>
            <pc:docMk/>
            <pc:sldMk cId="2661627759" sldId="589"/>
            <ac:spMk id="4" creationId="{55AAF77F-EE79-D948-9226-90EDFE2EED3E}"/>
          </ac:spMkLst>
        </pc:spChg>
        <pc:spChg chg="mod">
          <ac:chgData name="Jeanot Bijpost" userId="cdf441b5-59e9-4346-906c-b64ac00bf298" providerId="ADAL" clId="{B8E77A7B-1B78-5F4E-AA8A-45FC8DA50B8D}" dt="2021-09-08T12:28:55.131" v="1952" actId="12"/>
          <ac:spMkLst>
            <pc:docMk/>
            <pc:sldMk cId="2661627759" sldId="589"/>
            <ac:spMk id="5" creationId="{DEF716E6-CBCA-364C-B016-086D99C73C6E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6" creationId="{9AE0AB46-F0F2-EF47-92EF-F23ECFF8CDDA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7" creationId="{A1576CEA-64FF-5B44-868B-DA5088C8D0ED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8" creationId="{A93C3C84-0DD6-4B42-9839-0F609E5A0B32}"/>
          </ac:spMkLst>
        </pc:spChg>
        <pc:grpChg chg="del mod">
          <ac:chgData name="Jeanot Bijpost" userId="cdf441b5-59e9-4346-906c-b64ac00bf298" providerId="ADAL" clId="{B8E77A7B-1B78-5F4E-AA8A-45FC8DA50B8D}" dt="2021-09-08T12:12:43.024" v="1664" actId="478"/>
          <ac:grpSpMkLst>
            <pc:docMk/>
            <pc:sldMk cId="2661627759" sldId="589"/>
            <ac:grpSpMk id="12" creationId="{FB93142A-63A9-8A43-AA1D-683FF91C4D39}"/>
          </ac:grpSpMkLst>
        </pc:grpChg>
        <pc:picChg chg="mod">
          <ac:chgData name="Jeanot Bijpost" userId="cdf441b5-59e9-4346-906c-b64ac00bf298" providerId="ADAL" clId="{B8E77A7B-1B78-5F4E-AA8A-45FC8DA50B8D}" dt="2021-09-08T12:09:57.542" v="1651" actId="1076"/>
          <ac:picMkLst>
            <pc:docMk/>
            <pc:sldMk cId="2661627759" sldId="589"/>
            <ac:picMk id="13" creationId="{3EE0A817-8EFF-4B46-8629-8E8F7D1292BD}"/>
          </ac:picMkLst>
        </pc:picChg>
        <pc:cxnChg chg="mod">
          <ac:chgData name="Jeanot Bijpost" userId="cdf441b5-59e9-4346-906c-b64ac00bf298" providerId="ADAL" clId="{B8E77A7B-1B78-5F4E-AA8A-45FC8DA50B8D}" dt="2021-09-08T12:12:43.024" v="1664" actId="478"/>
          <ac:cxnSpMkLst>
            <pc:docMk/>
            <pc:sldMk cId="2661627759" sldId="589"/>
            <ac:cxnSpMk id="10" creationId="{B8E7BCAA-4399-9F4C-8A5C-25A51A5186E6}"/>
          </ac:cxnSpMkLst>
        </pc:cxnChg>
      </pc:sldChg>
      <pc:sldChg chg="add">
        <pc:chgData name="Jeanot Bijpost" userId="cdf441b5-59e9-4346-906c-b64ac00bf298" providerId="ADAL" clId="{B8E77A7B-1B78-5F4E-AA8A-45FC8DA50B8D}" dt="2021-09-08T07:18:54.238" v="2"/>
        <pc:sldMkLst>
          <pc:docMk/>
          <pc:sldMk cId="3639299973" sldId="590"/>
        </pc:sldMkLst>
      </pc:sldChg>
      <pc:sldChg chg="add del">
        <pc:chgData name="Jeanot Bijpost" userId="cdf441b5-59e9-4346-906c-b64ac00bf298" providerId="ADAL" clId="{B8E77A7B-1B78-5F4E-AA8A-45FC8DA50B8D}" dt="2021-09-08T07:40:32.089" v="899" actId="2696"/>
        <pc:sldMkLst>
          <pc:docMk/>
          <pc:sldMk cId="3420516892" sldId="591"/>
        </pc:sldMkLst>
      </pc:sldChg>
      <pc:sldChg chg="add del">
        <pc:chgData name="Jeanot Bijpost" userId="cdf441b5-59e9-4346-906c-b64ac00bf298" providerId="ADAL" clId="{B8E77A7B-1B78-5F4E-AA8A-45FC8DA50B8D}" dt="2021-09-08T07:40:34.552" v="900" actId="2696"/>
        <pc:sldMkLst>
          <pc:docMk/>
          <pc:sldMk cId="864327461" sldId="593"/>
        </pc:sldMkLst>
      </pc:sldChg>
      <pc:sldChg chg="add del">
        <pc:chgData name="Jeanot Bijpost" userId="cdf441b5-59e9-4346-906c-b64ac00bf298" providerId="ADAL" clId="{B8E77A7B-1B78-5F4E-AA8A-45FC8DA50B8D}" dt="2021-09-08T09:47:29.378" v="1045" actId="2696"/>
        <pc:sldMkLst>
          <pc:docMk/>
          <pc:sldMk cId="3186656969" sldId="594"/>
        </pc:sldMkLst>
      </pc:sldChg>
      <pc:sldChg chg="addSp modSp add mod modAnim">
        <pc:chgData name="Jeanot Bijpost" userId="cdf441b5-59e9-4346-906c-b64ac00bf298" providerId="ADAL" clId="{B8E77A7B-1B78-5F4E-AA8A-45FC8DA50B8D}" dt="2021-09-08T11:59:39.752" v="1246"/>
        <pc:sldMkLst>
          <pc:docMk/>
          <pc:sldMk cId="587685446" sldId="595"/>
        </pc:sldMkLst>
        <pc:spChg chg="mod">
          <ac:chgData name="Jeanot Bijpost" userId="cdf441b5-59e9-4346-906c-b64ac00bf298" providerId="ADAL" clId="{B8E77A7B-1B78-5F4E-AA8A-45FC8DA50B8D}" dt="2021-09-08T11:59:39.752" v="1246"/>
          <ac:spMkLst>
            <pc:docMk/>
            <pc:sldMk cId="587685446" sldId="595"/>
            <ac:spMk id="6" creationId="{66B936BF-C5C8-8B40-826D-B98100153DEC}"/>
          </ac:spMkLst>
        </pc:spChg>
        <pc:spChg chg="add mod">
          <ac:chgData name="Jeanot Bijpost" userId="cdf441b5-59e9-4346-906c-b64ac00bf298" providerId="ADAL" clId="{B8E77A7B-1B78-5F4E-AA8A-45FC8DA50B8D}" dt="2021-09-08T11:59:25.710" v="1245" actId="1038"/>
          <ac:spMkLst>
            <pc:docMk/>
            <pc:sldMk cId="587685446" sldId="595"/>
            <ac:spMk id="15" creationId="{1ED240F6-1832-DC42-9A57-408ED97CD5BB}"/>
          </ac:spMkLst>
        </pc:spChg>
        <pc:spChg chg="add mod">
          <ac:chgData name="Jeanot Bijpost" userId="cdf441b5-59e9-4346-906c-b64ac00bf298" providerId="ADAL" clId="{B8E77A7B-1B78-5F4E-AA8A-45FC8DA50B8D}" dt="2021-09-08T11:59:06.893" v="1244" actId="14100"/>
          <ac:spMkLst>
            <pc:docMk/>
            <pc:sldMk cId="587685446" sldId="595"/>
            <ac:spMk id="18" creationId="{FD3C10E5-D93D-7440-82FB-BFB6F9BF69FF}"/>
          </ac:spMkLst>
        </pc:spChg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4136813365" sldId="596"/>
        </pc:sldMkLst>
      </pc:sldChg>
      <pc:sldChg chg="add ord">
        <pc:chgData name="Jeanot Bijpost" userId="cdf441b5-59e9-4346-906c-b64ac00bf298" providerId="ADAL" clId="{B8E77A7B-1B78-5F4E-AA8A-45FC8DA50B8D}" dt="2021-09-08T12:06:23.538" v="1248" actId="20578"/>
        <pc:sldMkLst>
          <pc:docMk/>
          <pc:sldMk cId="104509929" sldId="597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877149641" sldId="598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085525279" sldId="59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2044345222" sldId="600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59741638" sldId="601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24918027" sldId="602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526128582" sldId="603"/>
        </pc:sldMkLst>
      </pc:sldChg>
      <pc:sldChg chg="add del">
        <pc:chgData name="Jeanot Bijpost" userId="cdf441b5-59e9-4346-906c-b64ac00bf298" providerId="ADAL" clId="{B8E77A7B-1B78-5F4E-AA8A-45FC8DA50B8D}" dt="2021-09-08T07:40:30.870" v="898" actId="2696"/>
        <pc:sldMkLst>
          <pc:docMk/>
          <pc:sldMk cId="450542207" sldId="605"/>
        </pc:sldMkLst>
      </pc:sldChg>
      <pc:sldChg chg="add del">
        <pc:chgData name="Jeanot Bijpost" userId="cdf441b5-59e9-4346-906c-b64ac00bf298" providerId="ADAL" clId="{B8E77A7B-1B78-5F4E-AA8A-45FC8DA50B8D}" dt="2021-09-08T07:40:37.653" v="903" actId="2696"/>
        <pc:sldMkLst>
          <pc:docMk/>
          <pc:sldMk cId="518081487" sldId="607"/>
        </pc:sldMkLst>
      </pc:sldChg>
      <pc:sldChg chg="add del">
        <pc:chgData name="Jeanot Bijpost" userId="cdf441b5-59e9-4346-906c-b64ac00bf298" providerId="ADAL" clId="{B8E77A7B-1B78-5F4E-AA8A-45FC8DA50B8D}" dt="2021-09-08T07:40:38.168" v="904" actId="2696"/>
        <pc:sldMkLst>
          <pc:docMk/>
          <pc:sldMk cId="939971843" sldId="608"/>
        </pc:sldMkLst>
      </pc:sldChg>
      <pc:sldChg chg="new del">
        <pc:chgData name="Jeanot Bijpost" userId="cdf441b5-59e9-4346-906c-b64ac00bf298" providerId="ADAL" clId="{B8E77A7B-1B78-5F4E-AA8A-45FC8DA50B8D}" dt="2021-09-08T07:33:57.378" v="638" actId="2696"/>
        <pc:sldMkLst>
          <pc:docMk/>
          <pc:sldMk cId="253168165" sldId="609"/>
        </pc:sldMkLst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2542698141" sldId="610"/>
        </pc:sldMkLst>
      </pc:sldChg>
      <pc:sldChg chg="addSp modSp add mod chgLayout">
        <pc:chgData name="Jeanot Bijpost" userId="cdf441b5-59e9-4346-906c-b64ac00bf298" providerId="ADAL" clId="{B8E77A7B-1B78-5F4E-AA8A-45FC8DA50B8D}" dt="2021-09-08T09:47:17.833" v="1044" actId="20577"/>
        <pc:sldMkLst>
          <pc:docMk/>
          <pc:sldMk cId="547424036" sldId="611"/>
        </pc:sldMkLst>
        <pc:spChg chg="add mod ord">
          <ac:chgData name="Jeanot Bijpost" userId="cdf441b5-59e9-4346-906c-b64ac00bf298" providerId="ADAL" clId="{B8E77A7B-1B78-5F4E-AA8A-45FC8DA50B8D}" dt="2021-09-08T07:24:31.133" v="112" actId="20577"/>
          <ac:spMkLst>
            <pc:docMk/>
            <pc:sldMk cId="547424036" sldId="611"/>
            <ac:spMk id="2" creationId="{D598258C-8809-4E4B-B2BF-DFBC0DB13F43}"/>
          </ac:spMkLst>
        </pc:spChg>
        <pc:spChg chg="mod ord">
          <ac:chgData name="Jeanot Bijpost" userId="cdf441b5-59e9-4346-906c-b64ac00bf298" providerId="ADAL" clId="{B8E77A7B-1B78-5F4E-AA8A-45FC8DA50B8D}" dt="2021-09-08T09:47:17.833" v="1044" actId="20577"/>
          <ac:spMkLst>
            <pc:docMk/>
            <pc:sldMk cId="547424036" sldId="611"/>
            <ac:spMk id="4" creationId="{98B43E4F-DB90-4A56-8D89-16167C4FAED7}"/>
          </ac:spMkLst>
        </pc:spChg>
      </pc:sldChg>
      <pc:sldChg chg="add modAnim">
        <pc:chgData name="Jeanot Bijpost" userId="cdf441b5-59e9-4346-906c-b64ac00bf298" providerId="ADAL" clId="{B8E77A7B-1B78-5F4E-AA8A-45FC8DA50B8D}" dt="2021-09-08T07:23:30.977" v="22"/>
        <pc:sldMkLst>
          <pc:docMk/>
          <pc:sldMk cId="2613670641" sldId="612"/>
        </pc:sldMkLst>
      </pc:sldChg>
      <pc:sldChg chg="addSp delSp modSp add mod modAnim">
        <pc:chgData name="Jeanot Bijpost" userId="cdf441b5-59e9-4346-906c-b64ac00bf298" providerId="ADAL" clId="{B8E77A7B-1B78-5F4E-AA8A-45FC8DA50B8D}" dt="2021-09-08T07:28:05.933" v="247" actId="207"/>
        <pc:sldMkLst>
          <pc:docMk/>
          <pc:sldMk cId="2174844190" sldId="613"/>
        </pc:sldMkLst>
        <pc:spChg chg="mod">
          <ac:chgData name="Jeanot Bijpost" userId="cdf441b5-59e9-4346-906c-b64ac00bf298" providerId="ADAL" clId="{B8E77A7B-1B78-5F4E-AA8A-45FC8DA50B8D}" dt="2021-09-08T07:27:41.414" v="243" actId="14100"/>
          <ac:spMkLst>
            <pc:docMk/>
            <pc:sldMk cId="2174844190" sldId="613"/>
            <ac:spMk id="2" creationId="{84184383-6E74-124D-ABE5-205C47631CFC}"/>
          </ac:spMkLst>
        </pc:spChg>
        <pc:spChg chg="add mod">
          <ac:chgData name="Jeanot Bijpost" userId="cdf441b5-59e9-4346-906c-b64ac00bf298" providerId="ADAL" clId="{B8E77A7B-1B78-5F4E-AA8A-45FC8DA50B8D}" dt="2021-09-08T07:26:35.183" v="207" actId="1076"/>
          <ac:spMkLst>
            <pc:docMk/>
            <pc:sldMk cId="2174844190" sldId="613"/>
            <ac:spMk id="3" creationId="{A23B285D-BF59-9C4B-8C4C-4BA7342F8FE6}"/>
          </ac:spMkLst>
        </pc:spChg>
        <pc:spChg chg="mod">
          <ac:chgData name="Jeanot Bijpost" userId="cdf441b5-59e9-4346-906c-b64ac00bf298" providerId="ADAL" clId="{B8E77A7B-1B78-5F4E-AA8A-45FC8DA50B8D}" dt="2021-09-08T07:28:05.933" v="247" actId="207"/>
          <ac:spMkLst>
            <pc:docMk/>
            <pc:sldMk cId="2174844190" sldId="613"/>
            <ac:spMk id="16" creationId="{E9BC3B14-243E-E742-AB37-CBC40E391A3B}"/>
          </ac:spMkLst>
        </pc:spChg>
        <pc:spChg chg="del">
          <ac:chgData name="Jeanot Bijpost" userId="cdf441b5-59e9-4346-906c-b64ac00bf298" providerId="ADAL" clId="{B8E77A7B-1B78-5F4E-AA8A-45FC8DA50B8D}" dt="2021-09-08T07:27:55.656" v="245" actId="478"/>
          <ac:spMkLst>
            <pc:docMk/>
            <pc:sldMk cId="2174844190" sldId="613"/>
            <ac:spMk id="19" creationId="{EBADD332-9666-F847-ACEF-25073415F645}"/>
          </ac:spMkLst>
        </pc:spChg>
        <pc:spChg chg="add mod">
          <ac:chgData name="Jeanot Bijpost" userId="cdf441b5-59e9-4346-906c-b64ac00bf298" providerId="ADAL" clId="{B8E77A7B-1B78-5F4E-AA8A-45FC8DA50B8D}" dt="2021-09-08T07:26:11.132" v="200" actId="20577"/>
          <ac:spMkLst>
            <pc:docMk/>
            <pc:sldMk cId="2174844190" sldId="613"/>
            <ac:spMk id="20" creationId="{1837EAEE-D174-C645-8451-ADB724D0404A}"/>
          </ac:spMkLst>
        </pc:spChg>
        <pc:spChg chg="add del mod">
          <ac:chgData name="Jeanot Bijpost" userId="cdf441b5-59e9-4346-906c-b64ac00bf298" providerId="ADAL" clId="{B8E77A7B-1B78-5F4E-AA8A-45FC8DA50B8D}" dt="2021-09-08T07:26:30.923" v="206" actId="20577"/>
          <ac:spMkLst>
            <pc:docMk/>
            <pc:sldMk cId="2174844190" sldId="613"/>
            <ac:spMk id="21" creationId="{9B8A0927-479E-0F45-9224-3FDE687EAE83}"/>
          </ac:spMkLst>
        </pc:spChg>
        <pc:picChg chg="del">
          <ac:chgData name="Jeanot Bijpost" userId="cdf441b5-59e9-4346-906c-b64ac00bf298" providerId="ADAL" clId="{B8E77A7B-1B78-5F4E-AA8A-45FC8DA50B8D}" dt="2021-09-08T07:27:56.621" v="246" actId="478"/>
          <ac:picMkLst>
            <pc:docMk/>
            <pc:sldMk cId="2174844190" sldId="613"/>
            <ac:picMk id="7" creationId="{2297EC36-CEDB-A544-A4CB-4CBED558EC2A}"/>
          </ac:picMkLst>
        </pc:picChg>
      </pc:sldChg>
      <pc:sldChg chg="addSp modSp new mod modClrScheme chgLayout">
        <pc:chgData name="Jeanot Bijpost" userId="cdf441b5-59e9-4346-906c-b64ac00bf298" providerId="ADAL" clId="{B8E77A7B-1B78-5F4E-AA8A-45FC8DA50B8D}" dt="2021-09-08T07:30:24.017" v="524" actId="6549"/>
        <pc:sldMkLst>
          <pc:docMk/>
          <pc:sldMk cId="1389549313" sldId="614"/>
        </pc:sldMkLst>
        <pc:spChg chg="add mod">
          <ac:chgData name="Jeanot Bijpost" userId="cdf441b5-59e9-4346-906c-b64ac00bf298" providerId="ADAL" clId="{B8E77A7B-1B78-5F4E-AA8A-45FC8DA50B8D}" dt="2021-09-08T07:28:30.364" v="274" actId="20577"/>
          <ac:spMkLst>
            <pc:docMk/>
            <pc:sldMk cId="1389549313" sldId="614"/>
            <ac:spMk id="2" creationId="{B4F0C0DE-3D63-C14F-A72B-E62F8F46ABD8}"/>
          </ac:spMkLst>
        </pc:spChg>
        <pc:spChg chg="add mod">
          <ac:chgData name="Jeanot Bijpost" userId="cdf441b5-59e9-4346-906c-b64ac00bf298" providerId="ADAL" clId="{B8E77A7B-1B78-5F4E-AA8A-45FC8DA50B8D}" dt="2021-09-08T07:30:24.017" v="524" actId="6549"/>
          <ac:spMkLst>
            <pc:docMk/>
            <pc:sldMk cId="1389549313" sldId="614"/>
            <ac:spMk id="3" creationId="{E981EB14-3BF3-DF4E-A76F-A86635B01C66}"/>
          </ac:spMkLst>
        </pc:spChg>
      </pc:sldChg>
      <pc:sldChg chg="delSp modSp add mod">
        <pc:chgData name="Jeanot Bijpost" userId="cdf441b5-59e9-4346-906c-b64ac00bf298" providerId="ADAL" clId="{B8E77A7B-1B78-5F4E-AA8A-45FC8DA50B8D}" dt="2021-09-08T12:16:13.402" v="1812" actId="207"/>
        <pc:sldMkLst>
          <pc:docMk/>
          <pc:sldMk cId="696981502" sldId="615"/>
        </pc:sldMkLst>
        <pc:spChg chg="mod">
          <ac:chgData name="Jeanot Bijpost" userId="cdf441b5-59e9-4346-906c-b64ac00bf298" providerId="ADAL" clId="{B8E77A7B-1B78-5F4E-AA8A-45FC8DA50B8D}" dt="2021-09-08T12:14:00.043" v="1747" actId="6549"/>
          <ac:spMkLst>
            <pc:docMk/>
            <pc:sldMk cId="696981502" sldId="615"/>
            <ac:spMk id="2" creationId="{EDDBA223-BE39-4964-A90D-54A4675EB341}"/>
          </ac:spMkLst>
        </pc:spChg>
        <pc:spChg chg="del">
          <ac:chgData name="Jeanot Bijpost" userId="cdf441b5-59e9-4346-906c-b64ac00bf298" providerId="ADAL" clId="{B8E77A7B-1B78-5F4E-AA8A-45FC8DA50B8D}" dt="2021-09-08T12:14:10.607" v="1759" actId="478"/>
          <ac:spMkLst>
            <pc:docMk/>
            <pc:sldMk cId="696981502" sldId="615"/>
            <ac:spMk id="3" creationId="{194972BB-FC00-4A84-ABA8-2D9088E6FA21}"/>
          </ac:spMkLst>
        </pc:spChg>
        <pc:spChg chg="del">
          <ac:chgData name="Jeanot Bijpost" userId="cdf441b5-59e9-4346-906c-b64ac00bf298" providerId="ADAL" clId="{B8E77A7B-1B78-5F4E-AA8A-45FC8DA50B8D}" dt="2021-09-08T12:14:12.360" v="1760" actId="478"/>
          <ac:spMkLst>
            <pc:docMk/>
            <pc:sldMk cId="696981502" sldId="615"/>
            <ac:spMk id="4" creationId="{6F6D01C9-A4AC-4A76-A3D3-CE11A6B2F340}"/>
          </ac:spMkLst>
        </pc:spChg>
        <pc:spChg chg="mod">
          <ac:chgData name="Jeanot Bijpost" userId="cdf441b5-59e9-4346-906c-b64ac00bf298" providerId="ADAL" clId="{B8E77A7B-1B78-5F4E-AA8A-45FC8DA50B8D}" dt="2021-09-08T12:16:13.402" v="1812" actId="207"/>
          <ac:spMkLst>
            <pc:docMk/>
            <pc:sldMk cId="696981502" sldId="615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2:14:35.635" v="1779" actId="20577"/>
          <ac:spMkLst>
            <pc:docMk/>
            <pc:sldMk cId="696981502" sldId="615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2:14:40.409" v="1790" actId="20577"/>
          <ac:spMkLst>
            <pc:docMk/>
            <pc:sldMk cId="696981502" sldId="615"/>
            <ac:spMk id="8" creationId="{B204FEA5-2D8A-43B5-B4E6-E69889A3CC12}"/>
          </ac:spMkLst>
        </pc:spChg>
        <pc:grpChg chg="mod">
          <ac:chgData name="Jeanot Bijpost" userId="cdf441b5-59e9-4346-906c-b64ac00bf298" providerId="ADAL" clId="{B8E77A7B-1B78-5F4E-AA8A-45FC8DA50B8D}" dt="2021-09-08T12:14:22.311" v="1762" actId="1076"/>
          <ac:grpSpMkLst>
            <pc:docMk/>
            <pc:sldMk cId="696981502" sldId="615"/>
            <ac:grpSpMk id="10" creationId="{C8A54A60-BC0E-485D-8FC1-A7350A4C9E19}"/>
          </ac:grpSpMkLst>
        </pc:grpChg>
        <pc:grpChg chg="mod">
          <ac:chgData name="Jeanot Bijpost" userId="cdf441b5-59e9-4346-906c-b64ac00bf298" providerId="ADAL" clId="{B8E77A7B-1B78-5F4E-AA8A-45FC8DA50B8D}" dt="2021-09-08T12:15:55.774" v="1811" actId="1076"/>
          <ac:grpSpMkLst>
            <pc:docMk/>
            <pc:sldMk cId="696981502" sldId="615"/>
            <ac:grpSpMk id="11" creationId="{AEB34369-7C52-43C5-B2E1-52EDE56C3BD0}"/>
          </ac:grpSpMkLst>
        </pc:grpChg>
        <pc:grpChg chg="mod">
          <ac:chgData name="Jeanot Bijpost" userId="cdf441b5-59e9-4346-906c-b64ac00bf298" providerId="ADAL" clId="{B8E77A7B-1B78-5F4E-AA8A-45FC8DA50B8D}" dt="2021-09-08T12:15:00.874" v="1795" actId="1076"/>
          <ac:grpSpMkLst>
            <pc:docMk/>
            <pc:sldMk cId="696981502" sldId="615"/>
            <ac:grpSpMk id="12" creationId="{964570CE-E773-4A54-8697-150A18305293}"/>
          </ac:grpSpMkLst>
        </pc:grpChg>
        <pc:grpChg chg="mod">
          <ac:chgData name="Jeanot Bijpost" userId="cdf441b5-59e9-4346-906c-b64ac00bf298" providerId="ADAL" clId="{B8E77A7B-1B78-5F4E-AA8A-45FC8DA50B8D}" dt="2021-09-08T12:15:29.854" v="1807" actId="1076"/>
          <ac:grpSpMkLst>
            <pc:docMk/>
            <pc:sldMk cId="696981502" sldId="615"/>
            <ac:grpSpMk id="13" creationId="{5A629070-FECB-4267-9649-AB4C3CC988EF}"/>
          </ac:grpSpMkLst>
        </pc:grpChg>
        <pc:grpChg chg="mod">
          <ac:chgData name="Jeanot Bijpost" userId="cdf441b5-59e9-4346-906c-b64ac00bf298" providerId="ADAL" clId="{B8E77A7B-1B78-5F4E-AA8A-45FC8DA50B8D}" dt="2021-09-08T12:15:26.943" v="1806" actId="1076"/>
          <ac:grpSpMkLst>
            <pc:docMk/>
            <pc:sldMk cId="696981502" sldId="615"/>
            <ac:grpSpMk id="14" creationId="{92358AD3-D08C-4758-8786-8F0D2DE128BA}"/>
          </ac:grpSpMkLst>
        </pc:grpChg>
        <pc:grpChg chg="mod">
          <ac:chgData name="Jeanot Bijpost" userId="cdf441b5-59e9-4346-906c-b64ac00bf298" providerId="ADAL" clId="{B8E77A7B-1B78-5F4E-AA8A-45FC8DA50B8D}" dt="2021-09-08T12:15:48.775" v="1810" actId="1035"/>
          <ac:grpSpMkLst>
            <pc:docMk/>
            <pc:sldMk cId="696981502" sldId="615"/>
            <ac:grpSpMk id="15" creationId="{21B4CDDE-6BCC-4CDC-B6DF-C4ED3EC4E2B7}"/>
          </ac:grpSpMkLst>
        </pc:grpChg>
        <pc:grpChg chg="mod">
          <ac:chgData name="Jeanot Bijpost" userId="cdf441b5-59e9-4346-906c-b64ac00bf298" providerId="ADAL" clId="{B8E77A7B-1B78-5F4E-AA8A-45FC8DA50B8D}" dt="2021-09-08T12:15:16.997" v="1802" actId="1076"/>
          <ac:grpSpMkLst>
            <pc:docMk/>
            <pc:sldMk cId="696981502" sldId="615"/>
            <ac:grpSpMk id="16" creationId="{0689438B-F992-464B-8AB7-814ECF5DBF89}"/>
          </ac:grpSpMkLst>
        </pc:grpChg>
        <pc:grpChg chg="mod">
          <ac:chgData name="Jeanot Bijpost" userId="cdf441b5-59e9-4346-906c-b64ac00bf298" providerId="ADAL" clId="{B8E77A7B-1B78-5F4E-AA8A-45FC8DA50B8D}" dt="2021-09-08T12:15:20.788" v="1804" actId="1076"/>
          <ac:grpSpMkLst>
            <pc:docMk/>
            <pc:sldMk cId="696981502" sldId="615"/>
            <ac:grpSpMk id="17" creationId="{0E200545-EAA1-4522-A5D1-F64075AF4288}"/>
          </ac:grpSpMkLst>
        </pc:grpChg>
        <pc:grpChg chg="mod">
          <ac:chgData name="Jeanot Bijpost" userId="cdf441b5-59e9-4346-906c-b64ac00bf298" providerId="ADAL" clId="{B8E77A7B-1B78-5F4E-AA8A-45FC8DA50B8D}" dt="2021-09-08T12:15:19.684" v="1803" actId="1076"/>
          <ac:grpSpMkLst>
            <pc:docMk/>
            <pc:sldMk cId="696981502" sldId="615"/>
            <ac:grpSpMk id="18" creationId="{E6B0452B-9A1D-4C14-B1C1-DCBA1CE63D24}"/>
          </ac:grpSpMkLst>
        </pc:grpChg>
        <pc:grpChg chg="mod">
          <ac:chgData name="Jeanot Bijpost" userId="cdf441b5-59e9-4346-906c-b64ac00bf298" providerId="ADAL" clId="{B8E77A7B-1B78-5F4E-AA8A-45FC8DA50B8D}" dt="2021-09-08T12:15:03.137" v="1796" actId="1076"/>
          <ac:grpSpMkLst>
            <pc:docMk/>
            <pc:sldMk cId="696981502" sldId="615"/>
            <ac:grpSpMk id="19" creationId="{78F68F37-FEEC-4CA4-AE39-897C8ED47AA8}"/>
          </ac:grpSpMkLst>
        </pc:grpChg>
        <pc:grpChg chg="mod">
          <ac:chgData name="Jeanot Bijpost" userId="cdf441b5-59e9-4346-906c-b64ac00bf298" providerId="ADAL" clId="{B8E77A7B-1B78-5F4E-AA8A-45FC8DA50B8D}" dt="2021-09-08T12:15:38.190" v="1808" actId="1076"/>
          <ac:grpSpMkLst>
            <pc:docMk/>
            <pc:sldMk cId="696981502" sldId="615"/>
            <ac:grpSpMk id="20" creationId="{4DB5C9C3-C981-4984-9E09-C2A313A12BCF}"/>
          </ac:grpSpMkLst>
        </pc:grpChg>
      </pc:sldChg>
      <pc:sldChg chg="addSp delSp modSp new del mod modClrScheme chgLayout">
        <pc:chgData name="Jeanot Bijpost" userId="cdf441b5-59e9-4346-906c-b64ac00bf298" providerId="ADAL" clId="{B8E77A7B-1B78-5F4E-AA8A-45FC8DA50B8D}" dt="2021-09-08T12:25:58.917" v="1818" actId="2696"/>
        <pc:sldMkLst>
          <pc:docMk/>
          <pc:sldMk cId="2530712571" sldId="616"/>
        </pc:sldMkLst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2" creationId="{99B90A8A-33CE-2743-9A65-F390C857E525}"/>
          </ac:spMkLst>
        </pc:spChg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3" creationId="{A18B36C4-5EE4-D64B-97A5-678FF84AAC18}"/>
          </ac:spMkLst>
        </pc:spChg>
        <pc:picChg chg="add mod">
          <ac:chgData name="Jeanot Bijpost" userId="cdf441b5-59e9-4346-906c-b64ac00bf298" providerId="ADAL" clId="{B8E77A7B-1B78-5F4E-AA8A-45FC8DA50B8D}" dt="2021-09-08T12:20:52.171" v="1817"/>
          <ac:picMkLst>
            <pc:docMk/>
            <pc:sldMk cId="2530712571" sldId="616"/>
            <ac:picMk id="5" creationId="{D3C96EBA-1F8C-154A-957F-ADF7AE1C0DEE}"/>
          </ac:picMkLst>
        </pc:picChg>
      </pc:sldChg>
      <pc:sldChg chg="addSp delSp modSp new del mod">
        <pc:chgData name="Jeanot Bijpost" userId="cdf441b5-59e9-4346-906c-b64ac00bf298" providerId="ADAL" clId="{B8E77A7B-1B78-5F4E-AA8A-45FC8DA50B8D}" dt="2021-09-08T12:28:14.767" v="1867" actId="2696"/>
        <pc:sldMkLst>
          <pc:docMk/>
          <pc:sldMk cId="3571776908" sldId="616"/>
        </pc:sldMkLst>
        <pc:spChg chg="mod">
          <ac:chgData name="Jeanot Bijpost" userId="cdf441b5-59e9-4346-906c-b64ac00bf298" providerId="ADAL" clId="{B8E77A7B-1B78-5F4E-AA8A-45FC8DA50B8D}" dt="2021-09-08T12:27:49.620" v="1864" actId="313"/>
          <ac:spMkLst>
            <pc:docMk/>
            <pc:sldMk cId="3571776908" sldId="616"/>
            <ac:spMk id="2" creationId="{0BD29FCE-51EC-274E-9095-062FCEA6E0E4}"/>
          </ac:spMkLst>
        </pc:spChg>
        <pc:spChg chg="del">
          <ac:chgData name="Jeanot Bijpost" userId="cdf441b5-59e9-4346-906c-b64ac00bf298" providerId="ADAL" clId="{B8E77A7B-1B78-5F4E-AA8A-45FC8DA50B8D}" dt="2021-09-08T12:27:51.886" v="1865" actId="478"/>
          <ac:spMkLst>
            <pc:docMk/>
            <pc:sldMk cId="3571776908" sldId="616"/>
            <ac:spMk id="3" creationId="{A77C015C-7B14-5947-924C-6F0F5887BD4C}"/>
          </ac:spMkLst>
        </pc:spChg>
        <pc:spChg chg="add">
          <ac:chgData name="Jeanot Bijpost" userId="cdf441b5-59e9-4346-906c-b64ac00bf298" providerId="ADAL" clId="{B8E77A7B-1B78-5F4E-AA8A-45FC8DA50B8D}" dt="2021-09-08T12:27:56.594" v="1866" actId="11529"/>
          <ac:spMkLst>
            <pc:docMk/>
            <pc:sldMk cId="3571776908" sldId="616"/>
            <ac:spMk id="4" creationId="{876EC510-8B0E-4C49-87F6-CD05E4E6102B}"/>
          </ac:spMkLst>
        </pc:spChg>
      </pc:sldChg>
    </pc:docChg>
  </pc:docChgLst>
  <pc:docChgLst>
    <pc:chgData name="Ad Gerrits" userId="S::ad.gerrits@vng.nl::1e844392-3ac1-496e-b414-2cc5963c111d" providerId="AD" clId="Web-{BB354590-1F18-43CC-B4AF-1D6ABA46B45B}"/>
    <pc:docChg chg="modSld">
      <pc:chgData name="Ad Gerrits" userId="S::ad.gerrits@vng.nl::1e844392-3ac1-496e-b414-2cc5963c111d" providerId="AD" clId="Web-{BB354590-1F18-43CC-B4AF-1D6ABA46B45B}" dt="2021-09-09T05:35:20.285" v="1"/>
      <pc:docMkLst>
        <pc:docMk/>
      </pc:docMkLst>
      <pc:sldChg chg="addSp delSp modSp">
        <pc:chgData name="Ad Gerrits" userId="S::ad.gerrits@vng.nl::1e844392-3ac1-496e-b414-2cc5963c111d" providerId="AD" clId="Web-{BB354590-1F18-43CC-B4AF-1D6ABA46B45B}" dt="2021-09-09T05:35:20.285" v="1"/>
        <pc:sldMkLst>
          <pc:docMk/>
          <pc:sldMk cId="2149541976" sldId="587"/>
        </pc:sldMkLst>
        <pc:picChg chg="add del mod">
          <ac:chgData name="Ad Gerrits" userId="S::ad.gerrits@vng.nl::1e844392-3ac1-496e-b414-2cc5963c111d" providerId="AD" clId="Web-{BB354590-1F18-43CC-B4AF-1D6ABA46B45B}" dt="2021-09-09T05:35:20.285" v="1"/>
          <ac:picMkLst>
            <pc:docMk/>
            <pc:sldMk cId="2149541976" sldId="587"/>
            <ac:picMk id="2" creationId="{4BEFE17F-1CB0-487A-A4CE-A3D2EB89E14C}"/>
          </ac:picMkLst>
        </pc:picChg>
      </pc:sldChg>
    </pc:docChg>
  </pc:docChgLst>
  <pc:docChgLst>
    <pc:chgData name="Jeanot Bijpost" userId="S::jeanot.bijpost@vng.nl::cdf441b5-59e9-4346-906c-b64ac00bf298" providerId="AD" clId="Web-{4087528B-9AB2-4442-8F67-80E6ACB7C22F}"/>
    <pc:docChg chg="delSld modSld">
      <pc:chgData name="Jeanot Bijpost" userId="S::jeanot.bijpost@vng.nl::cdf441b5-59e9-4346-906c-b64ac00bf298" providerId="AD" clId="Web-{4087528B-9AB2-4442-8F67-80E6ACB7C22F}" dt="2021-09-08T11:48:13.503" v="92" actId="20577"/>
      <pc:docMkLst>
        <pc:docMk/>
      </pc:docMkLst>
      <pc:sldChg chg="modSp">
        <pc:chgData name="Jeanot Bijpost" userId="S::jeanot.bijpost@vng.nl::cdf441b5-59e9-4346-906c-b64ac00bf298" providerId="AD" clId="Web-{4087528B-9AB2-4442-8F67-80E6ACB7C22F}" dt="2021-09-08T11:40:41.714" v="56" actId="20577"/>
        <pc:sldMkLst>
          <pc:docMk/>
          <pc:sldMk cId="3578065601" sldId="276"/>
        </pc:sldMkLst>
        <pc:spChg chg="mod">
          <ac:chgData name="Jeanot Bijpost" userId="S::jeanot.bijpost@vng.nl::cdf441b5-59e9-4346-906c-b64ac00bf298" providerId="AD" clId="Web-{4087528B-9AB2-4442-8F67-80E6ACB7C22F}" dt="2021-09-08T11:40:41.714" v="56" actId="20577"/>
          <ac:spMkLst>
            <pc:docMk/>
            <pc:sldMk cId="3578065601" sldId="276"/>
            <ac:spMk id="58" creationId="{4D004632-9262-A34F-98BA-91935192A8C1}"/>
          </ac:spMkLst>
        </pc:spChg>
      </pc:sldChg>
      <pc:sldChg chg="delSp">
        <pc:chgData name="Jeanot Bijpost" userId="S::jeanot.bijpost@vng.nl::cdf441b5-59e9-4346-906c-b64ac00bf298" providerId="AD" clId="Web-{4087528B-9AB2-4442-8F67-80E6ACB7C22F}" dt="2021-09-08T11:42:46.596" v="63"/>
        <pc:sldMkLst>
          <pc:docMk/>
          <pc:sldMk cId="1599384197" sldId="552"/>
        </pc:sldMkLst>
        <pc:spChg chg="del">
          <ac:chgData name="Jeanot Bijpost" userId="S::jeanot.bijpost@vng.nl::cdf441b5-59e9-4346-906c-b64ac00bf298" providerId="AD" clId="Web-{4087528B-9AB2-4442-8F67-80E6ACB7C22F}" dt="2021-09-08T11:42:36.595" v="57"/>
          <ac:spMkLst>
            <pc:docMk/>
            <pc:sldMk cId="1599384197" sldId="552"/>
            <ac:spMk id="5" creationId="{C013E01B-87C4-BC46-A134-6AF9C0F217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4.017" v="61"/>
          <ac:spMkLst>
            <pc:docMk/>
            <pc:sldMk cId="1599384197" sldId="552"/>
            <ac:spMk id="11" creationId="{CA08F466-F9FE-4A0E-AB3A-073F77B76F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2.674" v="60"/>
          <ac:spMkLst>
            <pc:docMk/>
            <pc:sldMk cId="1599384197" sldId="552"/>
            <ac:spMk id="12" creationId="{CDD6D1A7-777F-4C03-9852-287B40AC2D4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5.205" v="62"/>
          <ac:spMkLst>
            <pc:docMk/>
            <pc:sldMk cId="1599384197" sldId="552"/>
            <ac:spMk id="13" creationId="{A5031E9A-19FD-463B-87CC-7F731D1CD9A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6.596" v="63"/>
          <ac:spMkLst>
            <pc:docMk/>
            <pc:sldMk cId="1599384197" sldId="552"/>
            <ac:spMk id="14" creationId="{AC427F4D-02C5-45EE-9FA5-31179DBB3836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39.798" v="58"/>
          <ac:spMkLst>
            <pc:docMk/>
            <pc:sldMk cId="1599384197" sldId="552"/>
            <ac:spMk id="35" creationId="{701167C3-DBC2-449A-AF97-2B7CBAD868AE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1.408" v="59"/>
          <ac:spMkLst>
            <pc:docMk/>
            <pc:sldMk cId="1599384197" sldId="552"/>
            <ac:spMk id="36" creationId="{70B1EBA8-57B3-455B-865B-0FA3B3282E55}"/>
          </ac:spMkLst>
        </pc:spChg>
      </pc:sldChg>
      <pc:sldChg chg="addSp delSp modSp addAnim delAnim">
        <pc:chgData name="Jeanot Bijpost" userId="S::jeanot.bijpost@vng.nl::cdf441b5-59e9-4346-906c-b64ac00bf298" providerId="AD" clId="Web-{4087528B-9AB2-4442-8F67-80E6ACB7C22F}" dt="2021-09-08T11:48:13.503" v="92" actId="20577"/>
        <pc:sldMkLst>
          <pc:docMk/>
          <pc:sldMk cId="3561811161" sldId="554"/>
        </pc:sldMkLst>
        <pc:spChg chg="mod">
          <ac:chgData name="Jeanot Bijpost" userId="S::jeanot.bijpost@vng.nl::cdf441b5-59e9-4346-906c-b64ac00bf298" providerId="AD" clId="Web-{4087528B-9AB2-4442-8F67-80E6ACB7C22F}" dt="2021-09-08T11:48:13.503" v="92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09.494" v="64" actId="20577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58.277" v="85" actId="20577"/>
          <ac:spMkLst>
            <pc:docMk/>
            <pc:sldMk cId="3561811161" sldId="554"/>
            <ac:spMk id="4" creationId="{6F6D01C9-A4AC-4A76-A3D3-CE11A6B2F340}"/>
          </ac:spMkLst>
        </pc:s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20" creationId="{4DB5C9C3-C981-4984-9E09-C2A313A12BCF}"/>
          </ac:grpSpMkLst>
        </pc:grpChg>
        <pc:grpChg chg="add del mod">
          <ac:chgData name="Jeanot Bijpost" userId="S::jeanot.bijpost@vng.nl::cdf441b5-59e9-4346-906c-b64ac00bf298" providerId="AD" clId="Web-{4087528B-9AB2-4442-8F67-80E6ACB7C22F}" dt="2021-09-08T11:46:51.546" v="91" actId="1076"/>
          <ac:grpSpMkLst>
            <pc:docMk/>
            <pc:sldMk cId="3561811161" sldId="554"/>
            <ac:grpSpMk id="65" creationId="{D1803FC7-8B74-4CDB-9BD5-E1528082F200}"/>
          </ac:grpSpMkLst>
        </pc:grpChg>
      </pc:sldChg>
      <pc:sldChg chg="del">
        <pc:chgData name="Jeanot Bijpost" userId="S::jeanot.bijpost@vng.nl::cdf441b5-59e9-4346-906c-b64ac00bf298" providerId="AD" clId="Web-{4087528B-9AB2-4442-8F67-80E6ACB7C22F}" dt="2021-09-08T11:37:31.486" v="50"/>
        <pc:sldMkLst>
          <pc:docMk/>
          <pc:sldMk cId="3639299973" sldId="590"/>
        </pc:sldMkLst>
      </pc:sldChg>
      <pc:sldChg chg="modSp">
        <pc:chgData name="Jeanot Bijpost" userId="S::jeanot.bijpost@vng.nl::cdf441b5-59e9-4346-906c-b64ac00bf298" providerId="AD" clId="Web-{4087528B-9AB2-4442-8F67-80E6ACB7C22F}" dt="2021-09-08T11:30:01.900" v="45" actId="20577"/>
        <pc:sldMkLst>
          <pc:docMk/>
          <pc:sldMk cId="2174844190" sldId="613"/>
        </pc:sldMkLst>
        <pc:spChg chg="mod">
          <ac:chgData name="Jeanot Bijpost" userId="S::jeanot.bijpost@vng.nl::cdf441b5-59e9-4346-906c-b64ac00bf298" providerId="AD" clId="Web-{4087528B-9AB2-4442-8F67-80E6ACB7C22F}" dt="2021-09-08T11:30:01.900" v="45" actId="20577"/>
          <ac:spMkLst>
            <pc:docMk/>
            <pc:sldMk cId="2174844190" sldId="613"/>
            <ac:spMk id="16" creationId="{E9BC3B14-243E-E742-AB37-CBC40E391A3B}"/>
          </ac:spMkLst>
        </pc:spChg>
        <pc:spChg chg="mod">
          <ac:chgData name="Jeanot Bijpost" userId="S::jeanot.bijpost@vng.nl::cdf441b5-59e9-4346-906c-b64ac00bf298" providerId="AD" clId="Web-{4087528B-9AB2-4442-8F67-80E6ACB7C22F}" dt="2021-09-08T11:29:36.133" v="43" actId="1076"/>
          <ac:spMkLst>
            <pc:docMk/>
            <pc:sldMk cId="2174844190" sldId="613"/>
            <ac:spMk id="20" creationId="{1837EAEE-D174-C645-8451-ADB724D0404A}"/>
          </ac:spMkLst>
        </pc:spChg>
      </pc:sldChg>
      <pc:sldChg chg="modSp">
        <pc:chgData name="Jeanot Bijpost" userId="S::jeanot.bijpost@vng.nl::cdf441b5-59e9-4346-906c-b64ac00bf298" providerId="AD" clId="Web-{4087528B-9AB2-4442-8F67-80E6ACB7C22F}" dt="2021-09-08T11:33:22.801" v="49" actId="20577"/>
        <pc:sldMkLst>
          <pc:docMk/>
          <pc:sldMk cId="1389549313" sldId="614"/>
        </pc:sldMkLst>
        <pc:spChg chg="mod">
          <ac:chgData name="Jeanot Bijpost" userId="S::jeanot.bijpost@vng.nl::cdf441b5-59e9-4346-906c-b64ac00bf298" providerId="AD" clId="Web-{4087528B-9AB2-4442-8F67-80E6ACB7C22F}" dt="2021-09-08T11:33:22.801" v="49" actId="20577"/>
          <ac:spMkLst>
            <pc:docMk/>
            <pc:sldMk cId="1389549313" sldId="614"/>
            <ac:spMk id="3" creationId="{E981EB14-3BF3-DF4E-A76F-A86635B01C66}"/>
          </ac:spMkLst>
        </pc:spChg>
      </pc:sldChg>
    </pc:docChg>
  </pc:docChgLst>
  <pc:docChgLst>
    <pc:chgData name="Jeanot Bijpost" userId="S::jeanot.bijpost@vng.nl::cdf441b5-59e9-4346-906c-b64ac00bf298" providerId="AD" clId="Web-{6D43F30E-55F9-4304-AC81-ED63043AF46D}"/>
    <pc:docChg chg="modSld">
      <pc:chgData name="Jeanot Bijpost" userId="S::jeanot.bijpost@vng.nl::cdf441b5-59e9-4346-906c-b64ac00bf298" providerId="AD" clId="Web-{6D43F30E-55F9-4304-AC81-ED63043AF46D}" dt="2021-04-21T13:56:11.293" v="33" actId="20577"/>
      <pc:docMkLst>
        <pc:docMk/>
      </pc:docMkLst>
      <pc:sldChg chg="modSp">
        <pc:chgData name="Jeanot Bijpost" userId="S::jeanot.bijpost@vng.nl::cdf441b5-59e9-4346-906c-b64ac00bf298" providerId="AD" clId="Web-{6D43F30E-55F9-4304-AC81-ED63043AF46D}" dt="2021-04-21T13:56:11.293" v="33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6D43F30E-55F9-4304-AC81-ED63043AF46D}" dt="2021-04-21T13:56:11.293" v="33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1B78EEA4-593A-4ED3-B269-AC0DE36212B1}"/>
    <pc:docChg chg="addSld modSld">
      <pc:chgData name="Ad Gerrits" userId="S::ad.gerrits@vng.nl::1e844392-3ac1-496e-b414-2cc5963c111d" providerId="AD" clId="Web-{1B78EEA4-593A-4ED3-B269-AC0DE36212B1}" dt="2021-06-08T10:50:44.318" v="333" actId="20577"/>
      <pc:docMkLst>
        <pc:docMk/>
      </pc:docMkLst>
      <pc:sldChg chg="addSp delSp modSp new mod modClrScheme addAnim delAnim modAnim chgLayout">
        <pc:chgData name="Ad Gerrits" userId="S::ad.gerrits@vng.nl::1e844392-3ac1-496e-b414-2cc5963c111d" providerId="AD" clId="Web-{1B78EEA4-593A-4ED3-B269-AC0DE36212B1}" dt="2021-06-08T10:47:55.467" v="298"/>
        <pc:sldMkLst>
          <pc:docMk/>
          <pc:sldMk cId="1427937659" sldId="338"/>
        </pc:sldMkLst>
        <pc:spChg chg="mod or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2" creationId="{51F4DC51-F47D-41A3-9C50-17AE042D6FC6}"/>
          </ac:spMkLst>
        </pc:spChg>
        <pc:spChg chg="del mod">
          <ac:chgData name="Ad Gerrits" userId="S::ad.gerrits@vng.nl::1e844392-3ac1-496e-b414-2cc5963c111d" providerId="AD" clId="Web-{1B78EEA4-593A-4ED3-B269-AC0DE36212B1}" dt="2021-06-08T08:43:23.499" v="162"/>
          <ac:spMkLst>
            <pc:docMk/>
            <pc:sldMk cId="1427937659" sldId="338"/>
            <ac:spMk id="3" creationId="{2C3305B2-0856-4B0F-AAE4-5F5F585326F2}"/>
          </ac:spMkLst>
        </pc:spChg>
        <pc:spChg chg="add mod">
          <ac:chgData name="Ad Gerrits" userId="S::ad.gerrits@vng.nl::1e844392-3ac1-496e-b414-2cc5963c111d" providerId="AD" clId="Web-{1B78EEA4-593A-4ED3-B269-AC0DE36212B1}" dt="2021-06-08T09:12:19.927" v="286" actId="14100"/>
          <ac:spMkLst>
            <pc:docMk/>
            <pc:sldMk cId="1427937659" sldId="338"/>
            <ac:spMk id="4" creationId="{7E0E59C3-633F-46B9-8909-19465320A74D}"/>
          </ac:spMkLst>
        </pc:spChg>
        <pc:spChg chg="add mod">
          <ac:chgData name="Ad Gerrits" userId="S::ad.gerrits@vng.nl::1e844392-3ac1-496e-b414-2cc5963c111d" providerId="AD" clId="Web-{1B78EEA4-593A-4ED3-B269-AC0DE36212B1}" dt="2021-06-08T09:12:46.521" v="288" actId="20577"/>
          <ac:spMkLst>
            <pc:docMk/>
            <pc:sldMk cId="1427937659" sldId="338"/>
            <ac:spMk id="5" creationId="{94B30C14-C2E5-460C-9D4C-76D642607D76}"/>
          </ac:spMkLst>
        </pc:spChg>
        <pc:spChg chg="add mod">
          <ac:chgData name="Ad Gerrits" userId="S::ad.gerrits@vng.nl::1e844392-3ac1-496e-b414-2cc5963c111d" providerId="AD" clId="Web-{1B78EEA4-593A-4ED3-B269-AC0DE36212B1}" dt="2021-06-08T09:12:09.411" v="284" actId="1076"/>
          <ac:spMkLst>
            <pc:docMk/>
            <pc:sldMk cId="1427937659" sldId="338"/>
            <ac:spMk id="6" creationId="{62691796-9A7F-48F1-8EFD-502E6A571DF5}"/>
          </ac:spMkLst>
        </pc:spChg>
        <pc:spChg chg="add mod">
          <ac:chgData name="Ad Gerrits" userId="S::ad.gerrits@vng.nl::1e844392-3ac1-496e-b414-2cc5963c111d" providerId="AD" clId="Web-{1B78EEA4-593A-4ED3-B269-AC0DE36212B1}" dt="2021-06-08T09:12:14.458" v="285" actId="1076"/>
          <ac:spMkLst>
            <pc:docMk/>
            <pc:sldMk cId="1427937659" sldId="338"/>
            <ac:spMk id="7" creationId="{938D0DDC-41AB-4B21-9062-B9D54CC17F7C}"/>
          </ac:spMkLst>
        </pc:spChg>
        <pc:spChg chg="add mod">
          <ac:chgData name="Ad Gerrits" userId="S::ad.gerrits@vng.nl::1e844392-3ac1-496e-b414-2cc5963c111d" providerId="AD" clId="Web-{1B78EEA4-593A-4ED3-B269-AC0DE36212B1}" dt="2021-06-08T09:12:23.005" v="287" actId="14100"/>
          <ac:spMkLst>
            <pc:docMk/>
            <pc:sldMk cId="1427937659" sldId="338"/>
            <ac:spMk id="8" creationId="{B58553DA-255A-4D9A-A116-069CD8BAAF72}"/>
          </ac:spMkLst>
        </pc:spChg>
        <pc:spChg chg="add del mo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10" creationId="{246CFC5F-6D25-4DE8-88F2-FC4876F17624}"/>
          </ac:spMkLst>
        </pc:spChg>
        <pc:inkChg chg="add del">
          <ac:chgData name="Ad Gerrits" userId="S::ad.gerrits@vng.nl::1e844392-3ac1-496e-b414-2cc5963c111d" providerId="AD" clId="Web-{1B78EEA4-593A-4ED3-B269-AC0DE36212B1}" dt="2021-06-08T10:47:26.559" v="290"/>
          <ac:inkMkLst>
            <pc:docMk/>
            <pc:sldMk cId="1427937659" sldId="338"/>
            <ac:inkMk id="3" creationId="{F51C3CEE-5FAA-4F83-A736-39E08FE1AF07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29.512" v="292"/>
          <ac:inkMkLst>
            <pc:docMk/>
            <pc:sldMk cId="1427937659" sldId="338"/>
            <ac:inkMk id="9" creationId="{99126D04-C2F9-4944-B288-F9EA28176709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55.467" v="298"/>
          <ac:inkMkLst>
            <pc:docMk/>
            <pc:sldMk cId="1427937659" sldId="338"/>
            <ac:inkMk id="10" creationId="{8CC47B9D-98CE-451C-8119-BEF2366A6463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40.513" v="297"/>
          <ac:inkMkLst>
            <pc:docMk/>
            <pc:sldMk cId="1427937659" sldId="338"/>
            <ac:inkMk id="11" creationId="{0C3E5BAC-2A2A-477E-A9EB-17A761A9671D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37.747" v="296"/>
          <ac:inkMkLst>
            <pc:docMk/>
            <pc:sldMk cId="1427937659" sldId="338"/>
            <ac:inkMk id="12" creationId="{715E4FEF-CE9F-4FA9-8A51-23A0417E150D}"/>
          </ac:inkMkLst>
        </pc:inkChg>
      </pc:sldChg>
      <pc:sldChg chg="new">
        <pc:chgData name="Ad Gerrits" userId="S::ad.gerrits@vng.nl::1e844392-3ac1-496e-b414-2cc5963c111d" providerId="AD" clId="Web-{1B78EEA4-593A-4ED3-B269-AC0DE36212B1}" dt="2021-06-08T09:10:18.955" v="264"/>
        <pc:sldMkLst>
          <pc:docMk/>
          <pc:sldMk cId="2134329141" sldId="339"/>
        </pc:sldMkLst>
      </pc:sldChg>
      <pc:sldChg chg="addSp modSp new mod modClrScheme chgLayout">
        <pc:chgData name="Ad Gerrits" userId="S::ad.gerrits@vng.nl::1e844392-3ac1-496e-b414-2cc5963c111d" providerId="AD" clId="Web-{1B78EEA4-593A-4ED3-B269-AC0DE36212B1}" dt="2021-06-08T10:50:29.177" v="328" actId="20577"/>
        <pc:sldMkLst>
          <pc:docMk/>
          <pc:sldMk cId="3752208645" sldId="340"/>
        </pc:sldMkLst>
        <pc:spChg chg="mod ord">
          <ac:chgData name="Ad Gerrits" userId="S::ad.gerrits@vng.nl::1e844392-3ac1-496e-b414-2cc5963c111d" providerId="AD" clId="Web-{1B78EEA4-593A-4ED3-B269-AC0DE36212B1}" dt="2021-06-08T10:48:57.985" v="308"/>
          <ac:spMkLst>
            <pc:docMk/>
            <pc:sldMk cId="3752208645" sldId="340"/>
            <ac:spMk id="2" creationId="{D35DF8E4-ECD7-43EB-91C3-AD59A42F1275}"/>
          </ac:spMkLst>
        </pc:spChg>
        <pc:spChg chg="add mod ord">
          <ac:chgData name="Ad Gerrits" userId="S::ad.gerrits@vng.nl::1e844392-3ac1-496e-b414-2cc5963c111d" providerId="AD" clId="Web-{1B78EEA4-593A-4ED3-B269-AC0DE36212B1}" dt="2021-06-08T10:50:29.177" v="328" actId="20577"/>
          <ac:spMkLst>
            <pc:docMk/>
            <pc:sldMk cId="3752208645" sldId="340"/>
            <ac:spMk id="3" creationId="{E7344863-1AB2-4D1F-9C0E-B93B8D24C88E}"/>
          </ac:spMkLst>
        </pc:spChg>
      </pc:sldChg>
      <pc:sldChg chg="modSp new">
        <pc:chgData name="Ad Gerrits" userId="S::ad.gerrits@vng.nl::1e844392-3ac1-496e-b414-2cc5963c111d" providerId="AD" clId="Web-{1B78EEA4-593A-4ED3-B269-AC0DE36212B1}" dt="2021-06-08T10:50:44.318" v="333" actId="20577"/>
        <pc:sldMkLst>
          <pc:docMk/>
          <pc:sldMk cId="1228213587" sldId="341"/>
        </pc:sldMkLst>
        <pc:spChg chg="mod">
          <ac:chgData name="Ad Gerrits" userId="S::ad.gerrits@vng.nl::1e844392-3ac1-496e-b414-2cc5963c111d" providerId="AD" clId="Web-{1B78EEA4-593A-4ED3-B269-AC0DE36212B1}" dt="2021-06-08T10:50:44.318" v="333" actId="20577"/>
          <ac:spMkLst>
            <pc:docMk/>
            <pc:sldMk cId="1228213587" sldId="341"/>
            <ac:spMk id="2" creationId="{27A06983-F41D-45D9-881A-C659DC5D322F}"/>
          </ac:spMkLst>
        </pc:spChg>
      </pc:sldChg>
    </pc:docChg>
  </pc:docChgLst>
  <pc:docChgLst>
    <pc:chgData name="Jeanot" userId="cdf441b5-59e9-4346-906c-b64ac00bf298" providerId="ADAL" clId="{2825274B-5FFC-467C-A208-7879426A4CB5}"/>
    <pc:docChg chg="custSel delSld modSld">
      <pc:chgData name="Jeanot" userId="cdf441b5-59e9-4346-906c-b64ac00bf298" providerId="ADAL" clId="{2825274B-5FFC-467C-A208-7879426A4CB5}" dt="2021-06-30T12:49:03.782" v="37" actId="6549"/>
      <pc:docMkLst>
        <pc:docMk/>
      </pc:docMkLst>
      <pc:sldChg chg="modSp mod">
        <pc:chgData name="Jeanot" userId="cdf441b5-59e9-4346-906c-b64ac00bf298" providerId="ADAL" clId="{2825274B-5FFC-467C-A208-7879426A4CB5}" dt="2021-06-30T12:47:30.138" v="16" actId="20577"/>
        <pc:sldMkLst>
          <pc:docMk/>
          <pc:sldMk cId="3398439033" sldId="302"/>
        </pc:sldMkLst>
        <pc:spChg chg="mod">
          <ac:chgData name="Jeanot" userId="cdf441b5-59e9-4346-906c-b64ac00bf298" providerId="ADAL" clId="{2825274B-5FFC-467C-A208-7879426A4CB5}" dt="2021-06-30T12:47:30.138" v="16" actId="20577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" userId="cdf441b5-59e9-4346-906c-b64ac00bf298" providerId="ADAL" clId="{2825274B-5FFC-467C-A208-7879426A4CB5}" dt="2021-06-30T12:49:03.782" v="37" actId="6549"/>
        <pc:sldMkLst>
          <pc:docMk/>
          <pc:sldMk cId="4285623285" sldId="316"/>
        </pc:sldMkLst>
        <pc:spChg chg="mod">
          <ac:chgData name="Jeanot" userId="cdf441b5-59e9-4346-906c-b64ac00bf298" providerId="ADAL" clId="{2825274B-5FFC-467C-A208-7879426A4CB5}" dt="2021-06-30T12:49:03.782" v="37" actId="6549"/>
          <ac:spMkLst>
            <pc:docMk/>
            <pc:sldMk cId="4285623285" sldId="316"/>
            <ac:spMk id="3" creationId="{52E91E86-C784-4339-95A7-E248E3A8DDBA}"/>
          </ac:spMkLst>
        </pc:spChg>
      </pc:sldChg>
      <pc:sldChg chg="delSp del mod">
        <pc:chgData name="Jeanot" userId="cdf441b5-59e9-4346-906c-b64ac00bf298" providerId="ADAL" clId="{2825274B-5FFC-467C-A208-7879426A4CB5}" dt="2021-06-30T12:48:16.369" v="18" actId="47"/>
        <pc:sldMkLst>
          <pc:docMk/>
          <pc:sldMk cId="3550390120" sldId="335"/>
        </pc:sldMkLst>
        <pc:picChg chg="del">
          <ac:chgData name="Jeanot" userId="cdf441b5-59e9-4346-906c-b64ac00bf298" providerId="ADAL" clId="{2825274B-5FFC-467C-A208-7879426A4CB5}" dt="2021-06-30T12:48:12.334" v="17" actId="478"/>
          <ac:picMkLst>
            <pc:docMk/>
            <pc:sldMk cId="3550390120" sldId="335"/>
            <ac:picMk id="3" creationId="{45DCBCC1-75EE-4F11-9B6D-4A03F607892A}"/>
          </ac:picMkLst>
        </pc:picChg>
      </pc:sldChg>
      <pc:sldChg chg="del">
        <pc:chgData name="Jeanot" userId="cdf441b5-59e9-4346-906c-b64ac00bf298" providerId="ADAL" clId="{2825274B-5FFC-467C-A208-7879426A4CB5}" dt="2021-06-30T12:48:48.855" v="19" actId="47"/>
        <pc:sldMkLst>
          <pc:docMk/>
          <pc:sldMk cId="3925748139" sldId="337"/>
        </pc:sldMkLst>
      </pc:sldChg>
    </pc:docChg>
  </pc:docChgLst>
  <pc:docChgLst>
    <pc:chgData name="Ad Gerrits" userId="S::ad.gerrits@vng.nl::1e844392-3ac1-496e-b414-2cc5963c111d" providerId="AD" clId="Web-{B9AD6D46-7E1E-4C45-B04D-F0AFD77EFD44}"/>
    <pc:docChg chg="modSld">
      <pc:chgData name="Ad Gerrits" userId="S::ad.gerrits@vng.nl::1e844392-3ac1-496e-b414-2cc5963c111d" providerId="AD" clId="Web-{B9AD6D46-7E1E-4C45-B04D-F0AFD77EFD44}" dt="2021-04-22T22:07:13.335" v="59"/>
      <pc:docMkLst>
        <pc:docMk/>
      </pc:docMkLst>
      <pc:sldChg chg="modSp">
        <pc:chgData name="Ad Gerrits" userId="S::ad.gerrits@vng.nl::1e844392-3ac1-496e-b414-2cc5963c111d" providerId="AD" clId="Web-{B9AD6D46-7E1E-4C45-B04D-F0AFD77EFD44}" dt="2021-04-22T22:07:13.335" v="59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B9AD6D46-7E1E-4C45-B04D-F0AFD77EFD44}" dt="2021-04-22T22:07:13.335" v="59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Ad Gerrits" userId="S::ad.gerrits@vng.nl::1e844392-3ac1-496e-b414-2cc5963c111d" providerId="AD" clId="Web-{EDFAC09F-0098-2000-B87B-A4A79E43B2CD}"/>
    <pc:docChg chg="modSld">
      <pc:chgData name="Ad Gerrits" userId="S::ad.gerrits@vng.nl::1e844392-3ac1-496e-b414-2cc5963c111d" providerId="AD" clId="Web-{EDFAC09F-0098-2000-B87B-A4A79E43B2CD}" dt="2021-04-23T07:02:05.613" v="103" actId="20577"/>
      <pc:docMkLst>
        <pc:docMk/>
      </pc:docMkLst>
      <pc:sldChg chg="modSp">
        <pc:chgData name="Ad Gerrits" userId="S::ad.gerrits@vng.nl::1e844392-3ac1-496e-b414-2cc5963c111d" providerId="AD" clId="Web-{EDFAC09F-0098-2000-B87B-A4A79E43B2CD}" dt="2021-04-23T07:02:05.613" v="103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EDFAC09F-0098-2000-B87B-A4A79E43B2CD}" dt="2021-04-23T06:55:28.026" v="4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EDFAC09F-0098-2000-B87B-A4A79E43B2CD}" dt="2021-04-23T07:02:05.613" v="103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Gershon Janssen" userId="S::gershon.janssen@vng.nl::1a544b15-68b4-44a0-ab64-6266043e0cd2" providerId="AD" clId="Web-{F4406590-9116-4C85-BD83-8B47F590B5A4}"/>
    <pc:docChg chg="delSld">
      <pc:chgData name="Gershon Janssen" userId="S::gershon.janssen@vng.nl::1a544b15-68b4-44a0-ab64-6266043e0cd2" providerId="AD" clId="Web-{F4406590-9116-4C85-BD83-8B47F590B5A4}" dt="2021-04-21T12:29:26.439" v="0"/>
      <pc:docMkLst>
        <pc:docMk/>
      </pc:docMkLst>
      <pc:sldChg chg="del">
        <pc:chgData name="Gershon Janssen" userId="S::gershon.janssen@vng.nl::1a544b15-68b4-44a0-ab64-6266043e0cd2" providerId="AD" clId="Web-{F4406590-9116-4C85-BD83-8B47F590B5A4}" dt="2021-04-21T12:29:26.439" v="0"/>
        <pc:sldMkLst>
          <pc:docMk/>
          <pc:sldMk cId="1891950137" sldId="256"/>
        </pc:sldMkLst>
      </pc:sldChg>
    </pc:docChg>
  </pc:docChgLst>
  <pc:docChgLst>
    <pc:chgData name="Jeanot Bijpost" userId="S::jeanot.bijpost@vng.nl::cdf441b5-59e9-4346-906c-b64ac00bf298" providerId="AD" clId="Web-{5ADA22EC-4ED0-4494-B554-F8B4F7EA7351}"/>
    <pc:docChg chg="addSld delSld modSld sldOrd">
      <pc:chgData name="Jeanot Bijpost" userId="S::jeanot.bijpost@vng.nl::cdf441b5-59e9-4346-906c-b64ac00bf298" providerId="AD" clId="Web-{5ADA22EC-4ED0-4494-B554-F8B4F7EA7351}" dt="2021-04-21T12:53:40.786" v="238"/>
      <pc:docMkLst>
        <pc:docMk/>
      </pc:docMkLst>
      <pc:sldChg chg="delSp">
        <pc:chgData name="Jeanot Bijpost" userId="S::jeanot.bijpost@vng.nl::cdf441b5-59e9-4346-906c-b64ac00bf298" providerId="AD" clId="Web-{5ADA22EC-4ED0-4494-B554-F8B4F7EA7351}" dt="2021-04-21T12:53:40.786" v="238"/>
        <pc:sldMkLst>
          <pc:docMk/>
          <pc:sldMk cId="3028008027" sldId="289"/>
        </pc:sldMkLst>
        <pc:spChg chg="del">
          <ac:chgData name="Jeanot Bijpost" userId="S::jeanot.bijpost@vng.nl::cdf441b5-59e9-4346-906c-b64ac00bf298" providerId="AD" clId="Web-{5ADA22EC-4ED0-4494-B554-F8B4F7EA7351}" dt="2021-04-21T12:53:40.786" v="238"/>
          <ac:spMkLst>
            <pc:docMk/>
            <pc:sldMk cId="3028008027" sldId="289"/>
            <ac:spMk id="5" creationId="{E6367E9A-1FE4-47CC-931B-F00D13EC7AE8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34.004" v="237"/>
        <pc:sldMkLst>
          <pc:docMk/>
          <pc:sldMk cId="1468577063" sldId="291"/>
        </pc:sldMkLst>
        <pc:spChg chg="del">
          <ac:chgData name="Jeanot Bijpost" userId="S::jeanot.bijpost@vng.nl::cdf441b5-59e9-4346-906c-b64ac00bf298" providerId="AD" clId="Web-{5ADA22EC-4ED0-4494-B554-F8B4F7EA7351}" dt="2021-04-21T12:53:34.004" v="237"/>
          <ac:spMkLst>
            <pc:docMk/>
            <pc:sldMk cId="1468577063" sldId="291"/>
            <ac:spMk id="4" creationId="{2A56D40E-9B52-4083-A08A-DE43D798A82C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9.536" v="236"/>
        <pc:sldMkLst>
          <pc:docMk/>
          <pc:sldMk cId="1959586532" sldId="292"/>
        </pc:sldMkLst>
        <pc:spChg chg="del">
          <ac:chgData name="Jeanot Bijpost" userId="S::jeanot.bijpost@vng.nl::cdf441b5-59e9-4346-906c-b64ac00bf298" providerId="AD" clId="Web-{5ADA22EC-4ED0-4494-B554-F8B4F7EA7351}" dt="2021-04-21T12:53:29.536" v="236"/>
          <ac:spMkLst>
            <pc:docMk/>
            <pc:sldMk cId="1959586532" sldId="292"/>
            <ac:spMk id="5" creationId="{11B0B319-7942-4CE0-9961-2122817D8951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5.145" v="235"/>
        <pc:sldMkLst>
          <pc:docMk/>
          <pc:sldMk cId="3207875533" sldId="295"/>
        </pc:sldMkLst>
        <pc:spChg chg="del">
          <ac:chgData name="Jeanot Bijpost" userId="S::jeanot.bijpost@vng.nl::cdf441b5-59e9-4346-906c-b64ac00bf298" providerId="AD" clId="Web-{5ADA22EC-4ED0-4494-B554-F8B4F7EA7351}" dt="2021-04-21T12:53:25.145" v="235"/>
          <ac:spMkLst>
            <pc:docMk/>
            <pc:sldMk cId="3207875533" sldId="295"/>
            <ac:spMk id="3" creationId="{478314D7-7705-4B0C-8C63-7C6B99BB1CE4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15:29.277" v="2" actId="20577"/>
        <pc:sldMkLst>
          <pc:docMk/>
          <pc:sldMk cId="716239402" sldId="303"/>
        </pc:sldMkLst>
        <pc:spChg chg="mod">
          <ac:chgData name="Jeanot Bijpost" userId="S::jeanot.bijpost@vng.nl::cdf441b5-59e9-4346-906c-b64ac00bf298" providerId="AD" clId="Web-{5ADA22EC-4ED0-4494-B554-F8B4F7EA7351}" dt="2021-04-21T12:15:29.277" v="2" actId="20577"/>
          <ac:spMkLst>
            <pc:docMk/>
            <pc:sldMk cId="716239402" sldId="303"/>
            <ac:spMk id="4" creationId="{211B5C9B-57A2-4912-BBEF-96F046918810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0.863" v="234"/>
        <pc:sldMkLst>
          <pc:docMk/>
          <pc:sldMk cId="1720718493" sldId="309"/>
        </pc:sldMkLst>
        <pc:spChg chg="del">
          <ac:chgData name="Jeanot Bijpost" userId="S::jeanot.bijpost@vng.nl::cdf441b5-59e9-4346-906c-b64ac00bf298" providerId="AD" clId="Web-{5ADA22EC-4ED0-4494-B554-F8B4F7EA7351}" dt="2021-04-21T12:53:20.863" v="234"/>
          <ac:spMkLst>
            <pc:docMk/>
            <pc:sldMk cId="1720718493" sldId="309"/>
            <ac:spMk id="5" creationId="{11B0B319-7942-4CE0-9961-2122817D8951}"/>
          </ac:spMkLst>
        </pc:spChg>
      </pc:sldChg>
      <pc:sldChg chg="addSp modSp">
        <pc:chgData name="Jeanot Bijpost" userId="S::jeanot.bijpost@vng.nl::cdf441b5-59e9-4346-906c-b64ac00bf298" providerId="AD" clId="Web-{5ADA22EC-4ED0-4494-B554-F8B4F7EA7351}" dt="2021-04-21T12:34:46.977" v="25" actId="20577"/>
        <pc:sldMkLst>
          <pc:docMk/>
          <pc:sldMk cId="2282023260" sldId="311"/>
        </pc:sldMkLst>
        <pc:spChg chg="add mod">
          <ac:chgData name="Jeanot Bijpost" userId="S::jeanot.bijpost@vng.nl::cdf441b5-59e9-4346-906c-b64ac00bf298" providerId="AD" clId="Web-{5ADA22EC-4ED0-4494-B554-F8B4F7EA7351}" dt="2021-04-21T12:34:41.164" v="22" actId="1076"/>
          <ac:spMkLst>
            <pc:docMk/>
            <pc:sldMk cId="2282023260" sldId="311"/>
            <ac:spMk id="2" creationId="{95D5975E-6B82-4593-B230-FA4F23A3B524}"/>
          </ac:spMkLst>
        </pc:spChg>
        <pc:spChg chg="mod">
          <ac:chgData name="Jeanot Bijpost" userId="S::jeanot.bijpost@vng.nl::cdf441b5-59e9-4346-906c-b64ac00bf298" providerId="AD" clId="Web-{5ADA22EC-4ED0-4494-B554-F8B4F7EA7351}" dt="2021-04-21T12:33:57.773" v="13" actId="20577"/>
          <ac:spMkLst>
            <pc:docMk/>
            <pc:sldMk cId="2282023260" sldId="311"/>
            <ac:spMk id="4" creationId="{02529FC3-1B4A-43AF-A2B3-935CA16B18F5}"/>
          </ac:spMkLst>
        </pc:spChg>
        <pc:spChg chg="add mod">
          <ac:chgData name="Jeanot Bijpost" userId="S::jeanot.bijpost@vng.nl::cdf441b5-59e9-4346-906c-b64ac00bf298" providerId="AD" clId="Web-{5ADA22EC-4ED0-4494-B554-F8B4F7EA7351}" dt="2021-04-21T12:34:46.977" v="25" actId="20577"/>
          <ac:spMkLst>
            <pc:docMk/>
            <pc:sldMk cId="2282023260" sldId="311"/>
            <ac:spMk id="60" creationId="{E753FFFE-9786-40DD-9FFA-BFA277EEFA6C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41:47.206" v="28" actId="14100"/>
        <pc:sldMkLst>
          <pc:docMk/>
          <pc:sldMk cId="900329119" sldId="312"/>
        </pc:sldMkLst>
        <pc:spChg chg="mod">
          <ac:chgData name="Jeanot Bijpost" userId="S::jeanot.bijpost@vng.nl::cdf441b5-59e9-4346-906c-b64ac00bf298" providerId="AD" clId="Web-{5ADA22EC-4ED0-4494-B554-F8B4F7EA7351}" dt="2021-04-21T12:41:47.206" v="28" actId="14100"/>
          <ac:spMkLst>
            <pc:docMk/>
            <pc:sldMk cId="900329119" sldId="312"/>
            <ac:spMk id="26" creationId="{2EC86891-7558-40C4-B0F9-D6E8A5922445}"/>
          </ac:spMkLst>
        </pc:spChg>
      </pc:sldChg>
      <pc:sldChg chg="del">
        <pc:chgData name="Jeanot Bijpost" userId="S::jeanot.bijpost@vng.nl::cdf441b5-59e9-4346-906c-b64ac00bf298" providerId="AD" clId="Web-{5ADA22EC-4ED0-4494-B554-F8B4F7EA7351}" dt="2021-04-21T12:16:45.857" v="3"/>
        <pc:sldMkLst>
          <pc:docMk/>
          <pc:sldMk cId="2522437270" sldId="314"/>
        </pc:sldMkLst>
      </pc:sldChg>
      <pc:sldChg chg="modSp new">
        <pc:chgData name="Jeanot Bijpost" userId="S::jeanot.bijpost@vng.nl::cdf441b5-59e9-4346-906c-b64ac00bf298" providerId="AD" clId="Web-{5ADA22EC-4ED0-4494-B554-F8B4F7EA7351}" dt="2021-04-21T12:52:47.597" v="226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5ADA22EC-4ED0-4494-B554-F8B4F7EA7351}" dt="2021-04-21T12:52:13.893" v="217" actId="20577"/>
          <ac:spMkLst>
            <pc:docMk/>
            <pc:sldMk cId="4285623285" sldId="316"/>
            <ac:spMk id="2" creationId="{E3263CEA-F31C-481A-8686-8335DA037F50}"/>
          </ac:spMkLst>
        </pc:spChg>
        <pc:spChg chg="mod">
          <ac:chgData name="Jeanot Bijpost" userId="S::jeanot.bijpost@vng.nl::cdf441b5-59e9-4346-906c-b64ac00bf298" providerId="AD" clId="Web-{5ADA22EC-4ED0-4494-B554-F8B4F7EA7351}" dt="2021-04-21T12:52:47.597" v="226" actId="20577"/>
          <ac:spMkLst>
            <pc:docMk/>
            <pc:sldMk cId="4285623285" sldId="316"/>
            <ac:spMk id="3" creationId="{52E91E86-C784-4339-95A7-E248E3A8DDBA}"/>
          </ac:spMkLst>
        </pc:spChg>
      </pc:sldChg>
      <pc:sldChg chg="delSp modSp new mod modClrScheme chgLayout">
        <pc:chgData name="Jeanot Bijpost" userId="S::jeanot.bijpost@vng.nl::cdf441b5-59e9-4346-906c-b64ac00bf298" providerId="AD" clId="Web-{5ADA22EC-4ED0-4494-B554-F8B4F7EA7351}" dt="2021-04-21T12:53:11.519" v="232"/>
        <pc:sldMkLst>
          <pc:docMk/>
          <pc:sldMk cId="983196092" sldId="317"/>
        </pc:sldMkLst>
        <pc:spChg chg="mod ord">
          <ac:chgData name="Jeanot Bijpost" userId="S::jeanot.bijpost@vng.nl::cdf441b5-59e9-4346-906c-b64ac00bf298" providerId="AD" clId="Web-{5ADA22EC-4ED0-4494-B554-F8B4F7EA7351}" dt="2021-04-21T12:53:03.269" v="230" actId="20577"/>
          <ac:spMkLst>
            <pc:docMk/>
            <pc:sldMk cId="983196092" sldId="317"/>
            <ac:spMk id="2" creationId="{F4BD646E-7DD0-418E-A90B-6B9E92596838}"/>
          </ac:spMkLst>
        </pc:spChg>
        <pc:spChg chg="del mod ord">
          <ac:chgData name="Jeanot Bijpost" userId="S::jeanot.bijpost@vng.nl::cdf441b5-59e9-4346-906c-b64ac00bf298" providerId="AD" clId="Web-{5ADA22EC-4ED0-4494-B554-F8B4F7EA7351}" dt="2021-04-21T12:53:11.519" v="232"/>
          <ac:spMkLst>
            <pc:docMk/>
            <pc:sldMk cId="983196092" sldId="317"/>
            <ac:spMk id="3" creationId="{3D4D12F1-C9A6-404E-8604-91D318E27175}"/>
          </ac:spMkLst>
        </pc:spChg>
      </pc:sldChg>
      <pc:sldChg chg="delSp modSp add ord replId">
        <pc:chgData name="Jeanot Bijpost" userId="S::jeanot.bijpost@vng.nl::cdf441b5-59e9-4346-906c-b64ac00bf298" providerId="AD" clId="Web-{5ADA22EC-4ED0-4494-B554-F8B4F7EA7351}" dt="2021-04-21T12:53:16.238" v="233"/>
        <pc:sldMkLst>
          <pc:docMk/>
          <pc:sldMk cId="3634297657" sldId="318"/>
        </pc:sldMkLst>
        <pc:spChg chg="mod">
          <ac:chgData name="Jeanot Bijpost" userId="S::jeanot.bijpost@vng.nl::cdf441b5-59e9-4346-906c-b64ac00bf298" providerId="AD" clId="Web-{5ADA22EC-4ED0-4494-B554-F8B4F7EA7351}" dt="2021-04-21T12:50:33.547" v="208" actId="20577"/>
          <ac:spMkLst>
            <pc:docMk/>
            <pc:sldMk cId="3634297657" sldId="318"/>
            <ac:spMk id="4" creationId="{98B43E4F-DB90-4A56-8D89-16167C4FAED7}"/>
          </ac:spMkLst>
        </pc:spChg>
        <pc:spChg chg="del">
          <ac:chgData name="Jeanot Bijpost" userId="S::jeanot.bijpost@vng.nl::cdf441b5-59e9-4346-906c-b64ac00bf298" providerId="AD" clId="Web-{5ADA22EC-4ED0-4494-B554-F8B4F7EA7351}" dt="2021-04-21T12:53:16.238" v="233"/>
          <ac:spMkLst>
            <pc:docMk/>
            <pc:sldMk cId="3634297657" sldId="318"/>
            <ac:spMk id="5" creationId="{11B0B319-7942-4CE0-9961-2122817D8951}"/>
          </ac:spMkLst>
        </pc:spChg>
      </pc:sldChg>
    </pc:docChg>
  </pc:docChgLst>
  <pc:docChgLst>
    <pc:chgData name="Jeanot Bijpost" userId="S::jeanot.bijpost@vng.nl::cdf441b5-59e9-4346-906c-b64ac00bf298" providerId="AD" clId="Web-{A5B81461-4E84-4476-9369-EB0CCFFD0E1F}"/>
    <pc:docChg chg="modSld">
      <pc:chgData name="Jeanot Bijpost" userId="S::jeanot.bijpost@vng.nl::cdf441b5-59e9-4346-906c-b64ac00bf298" providerId="AD" clId="Web-{A5B81461-4E84-4476-9369-EB0CCFFD0E1F}" dt="2021-03-17T13:22:28.455" v="233" actId="1076"/>
      <pc:docMkLst>
        <pc:docMk/>
      </pc:docMkLst>
      <pc:sldChg chg="addSp delSp modSp addAnim">
        <pc:chgData name="Jeanot Bijpost" userId="S::jeanot.bijpost@vng.nl::cdf441b5-59e9-4346-906c-b64ac00bf298" providerId="AD" clId="Web-{A5B81461-4E84-4476-9369-EB0CCFFD0E1F}" dt="2021-03-17T12:48:53.171" v="158"/>
        <pc:sldMkLst>
          <pc:docMk/>
          <pc:sldMk cId="1891950137" sldId="256"/>
        </pc:sldMkLst>
        <pc:spChg chg="add mod">
          <ac:chgData name="Jeanot Bijpost" userId="S::jeanot.bijpost@vng.nl::cdf441b5-59e9-4346-906c-b64ac00bf298" providerId="AD" clId="Web-{A5B81461-4E84-4476-9369-EB0CCFFD0E1F}" dt="2021-03-17T12:44:38.683" v="148"/>
          <ac:spMkLst>
            <pc:docMk/>
            <pc:sldMk cId="1891950137" sldId="256"/>
            <ac:spMk id="2" creationId="{A028B235-7042-41FB-BCA8-8D36F8BD157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45:51.856" v="150" actId="1076"/>
          <ac:spMkLst>
            <pc:docMk/>
            <pc:sldMk cId="1891950137" sldId="256"/>
            <ac:spMk id="3" creationId="{47661903-825C-4E62-BC80-CC10DC5416F1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2:47:59.342" v="157"/>
          <ac:spMkLst>
            <pc:docMk/>
            <pc:sldMk cId="1891950137" sldId="256"/>
            <ac:spMk id="4" creationId="{E73917C4-47A2-4041-8548-ACEB51EDBDC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8:53.171" v="158"/>
          <ac:spMkLst>
            <pc:docMk/>
            <pc:sldMk cId="1891950137" sldId="256"/>
            <ac:spMk id="11" creationId="{BECF6D98-7415-40B1-B127-8EB4B323AB8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6.476" v="126" actId="20577"/>
          <ac:spMkLst>
            <pc:docMk/>
            <pc:sldMk cId="1891950137" sldId="256"/>
            <ac:spMk id="17" creationId="{6DBEB0E8-AE56-460E-A055-B58C7F72DDCD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8.742" v="127" actId="1076"/>
          <ac:spMkLst>
            <pc:docMk/>
            <pc:sldMk cId="1891950137" sldId="256"/>
            <ac:spMk id="27" creationId="{AA789178-9B3C-4EB2-A386-00319B576FE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4.273" v="132" actId="1076"/>
          <ac:spMkLst>
            <pc:docMk/>
            <pc:sldMk cId="1891950137" sldId="256"/>
            <ac:spMk id="28" creationId="{C7E7277D-27F4-4017-A77F-4B821B43031D}"/>
          </ac:spMkLst>
        </pc:spChg>
        <pc:spChg chg="mod">
          <ac:chgData name="Jeanot Bijpost" userId="S::jeanot.bijpost@vng.nl::cdf441b5-59e9-4346-906c-b64ac00bf298" providerId="AD" clId="Web-{A5B81461-4E84-4476-9369-EB0CCFFD0E1F}" dt="2021-03-17T12:39:12.068" v="113"/>
          <ac:spMkLst>
            <pc:docMk/>
            <pc:sldMk cId="1891950137" sldId="256"/>
            <ac:spMk id="36" creationId="{AF829F71-D9D9-4206-96D8-4CAC0E7246A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0.601" v="131" actId="1076"/>
          <ac:spMkLst>
            <pc:docMk/>
            <pc:sldMk cId="1891950137" sldId="256"/>
            <ac:spMk id="48" creationId="{651EBE99-4DBC-4D05-B57A-FC7AA8633B81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3:22:28.455" v="233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A5B81461-4E84-4476-9369-EB0CCFFD0E1F}" dt="2021-03-17T13:21:25.033" v="220" actId="14100"/>
          <ac:spMkLst>
            <pc:docMk/>
            <pc:sldMk cId="769423645" sldId="260"/>
            <ac:spMk id="2" creationId="{5C6BE56C-5E6D-4625-9F4F-3C015E2AE2A1}"/>
          </ac:spMkLst>
        </pc:spChg>
        <pc:spChg chg="mod">
          <ac:chgData name="Jeanot Bijpost" userId="S::jeanot.bijpost@vng.nl::cdf441b5-59e9-4346-906c-b64ac00bf298" providerId="AD" clId="Web-{A5B81461-4E84-4476-9369-EB0CCFFD0E1F}" dt="2021-03-17T13:22:26.830" v="232" actId="14100"/>
          <ac:spMkLst>
            <pc:docMk/>
            <pc:sldMk cId="769423645" sldId="260"/>
            <ac:spMk id="3" creationId="{15229409-5AAD-4600-9CBA-8AF790835EA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8.642" v="218" actId="14100"/>
          <ac:spMkLst>
            <pc:docMk/>
            <pc:sldMk cId="769423645" sldId="260"/>
            <ac:spMk id="7" creationId="{C79998C5-607B-4811-8EE7-E096BB586F49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3"/>
          <ac:spMkLst>
            <pc:docMk/>
            <pc:sldMk cId="769423645" sldId="260"/>
            <ac:spMk id="8" creationId="{AFD73197-A9ED-4D24-890C-53A3BC545C8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55.893" v="229" actId="1076"/>
          <ac:spMkLst>
            <pc:docMk/>
            <pc:sldMk cId="769423645" sldId="260"/>
            <ac:spMk id="9" creationId="{BF43EE77-3B22-4033-9DC8-BC2849C35126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3.564" v="216" actId="14100"/>
          <ac:spMkLst>
            <pc:docMk/>
            <pc:sldMk cId="769423645" sldId="260"/>
            <ac:spMk id="10" creationId="{29429A50-44BC-4774-B2E4-0FA323CDA53D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2"/>
          <ac:spMkLst>
            <pc:docMk/>
            <pc:sldMk cId="769423645" sldId="260"/>
            <ac:spMk id="11" creationId="{0975194D-44AC-4532-B72D-6B697DAE523C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15.579" v="197"/>
          <ac:spMkLst>
            <pc:docMk/>
            <pc:sldMk cId="769423645" sldId="260"/>
            <ac:spMk id="23" creationId="{F54E361A-643A-413F-8427-1964C0C80CF9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77" v="228" actId="1076"/>
          <ac:spMkLst>
            <pc:docMk/>
            <pc:sldMk cId="769423645" sldId="260"/>
            <ac:spMk id="25" creationId="{4E97C927-F90B-4522-ABFA-95582698C112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93" v="230" actId="1076"/>
          <ac:spMkLst>
            <pc:docMk/>
            <pc:sldMk cId="769423645" sldId="260"/>
            <ac:spMk id="26" creationId="{17C268EA-F33D-436E-A055-25B9B2B8816A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36.798" v="205"/>
          <ac:spMkLst>
            <pc:docMk/>
            <pc:sldMk cId="769423645" sldId="260"/>
            <ac:spMk id="27" creationId="{4F8A7060-7858-455F-8B6F-529CAD3E08C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2.517" v="223" actId="1076"/>
          <ac:spMkLst>
            <pc:docMk/>
            <pc:sldMk cId="769423645" sldId="260"/>
            <ac:spMk id="35" creationId="{B80E7EC7-3B3E-47DE-BACC-EABD7BE9A468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29.736" v="222" actId="1076"/>
          <ac:spMkLst>
            <pc:docMk/>
            <pc:sldMk cId="769423645" sldId="260"/>
            <ac:spMk id="36" creationId="{2E0EC32F-9093-4291-9D10-34BBE940E55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8.096" v="225" actId="1076"/>
          <ac:spMkLst>
            <pc:docMk/>
            <pc:sldMk cId="769423645" sldId="260"/>
            <ac:spMk id="37" creationId="{AB3D2D7B-AE93-4697-8D53-578A70980457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1"/>
          <ac:spMkLst>
            <pc:docMk/>
            <pc:sldMk cId="769423645" sldId="260"/>
            <ac:spMk id="39" creationId="{36082C3E-67C9-43A8-8201-74358A6D157B}"/>
          </ac:spMkLst>
        </pc:spChg>
        <pc:spChg chg="mod">
          <ac:chgData name="Jeanot Bijpost" userId="S::jeanot.bijpost@vng.nl::cdf441b5-59e9-4346-906c-b64ac00bf298" providerId="AD" clId="Web-{A5B81461-4E84-4476-9369-EB0CCFFD0E1F}" dt="2021-03-17T13:07:26.744" v="160" actId="1076"/>
          <ac:spMkLst>
            <pc:docMk/>
            <pc:sldMk cId="769423645" sldId="260"/>
            <ac:spMk id="45" creationId="{0C7C1994-4058-44E5-A3C5-5460C733FB7F}"/>
          </ac:spMkLst>
        </pc:spChg>
        <pc:spChg chg="del">
          <ac:chgData name="Jeanot Bijpost" userId="S::jeanot.bijpost@vng.nl::cdf441b5-59e9-4346-906c-b64ac00bf298" providerId="AD" clId="Web-{A5B81461-4E84-4476-9369-EB0CCFFD0E1F}" dt="2021-03-17T13:21:15.111" v="217"/>
          <ac:spMkLst>
            <pc:docMk/>
            <pc:sldMk cId="769423645" sldId="260"/>
            <ac:spMk id="46" creationId="{5B0756E0-96F9-4B94-9D74-6FF50C962CDA}"/>
          </ac:spMkLst>
        </pc:spChg>
        <pc:picChg chg="add del mod">
          <ac:chgData name="Jeanot Bijpost" userId="S::jeanot.bijpost@vng.nl::cdf441b5-59e9-4346-906c-b64ac00bf298" providerId="AD" clId="Web-{A5B81461-4E84-4476-9369-EB0CCFFD0E1F}" dt="2021-03-17T13:20:18.423" v="198"/>
          <ac:picMkLst>
            <pc:docMk/>
            <pc:sldMk cId="769423645" sldId="260"/>
            <ac:picMk id="24" creationId="{9D72A574-625D-49DC-8EBC-1FBB755949B3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8.002" v="221" actId="1076"/>
          <ac:picMkLst>
            <pc:docMk/>
            <pc:sldMk cId="769423645" sldId="260"/>
            <ac:picMk id="32" creationId="{E02DB589-D7AC-478B-882A-7FC8E0373714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2:28.455" v="233" actId="1076"/>
          <ac:picMkLst>
            <pc:docMk/>
            <pc:sldMk cId="769423645" sldId="260"/>
            <ac:picMk id="33" creationId="{5A8F80FB-E3A4-4BBA-AA52-736149C37A05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1.502" v="219" actId="1076"/>
          <ac:picMkLst>
            <pc:docMk/>
            <pc:sldMk cId="769423645" sldId="260"/>
            <ac:picMk id="41" creationId="{00FB6C52-0892-4B3A-80E4-7BDA930A3EED}"/>
          </ac:picMkLst>
        </pc:picChg>
      </pc:sldChg>
      <pc:sldChg chg="addSp modSp">
        <pc:chgData name="Jeanot Bijpost" userId="S::jeanot.bijpost@vng.nl::cdf441b5-59e9-4346-906c-b64ac00bf298" providerId="AD" clId="Web-{A5B81461-4E84-4476-9369-EB0CCFFD0E1F}" dt="2021-03-17T12:21:55.646" v="44" actId="1076"/>
        <pc:sldMkLst>
          <pc:docMk/>
          <pc:sldMk cId="1801331337" sldId="268"/>
        </pc:sldMkLst>
        <pc:spChg chg="mod">
          <ac:chgData name="Jeanot Bijpost" userId="S::jeanot.bijpost@vng.nl::cdf441b5-59e9-4346-906c-b64ac00bf298" providerId="AD" clId="Web-{A5B81461-4E84-4476-9369-EB0CCFFD0E1F}" dt="2021-03-17T12:20:47.051" v="0" actId="1076"/>
          <ac:spMkLst>
            <pc:docMk/>
            <pc:sldMk cId="1801331337" sldId="268"/>
            <ac:spMk id="12" creationId="{E7486523-0A61-4DB6-BDE3-E109395E54DB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21:55.646" v="44" actId="1076"/>
          <ac:spMkLst>
            <pc:docMk/>
            <pc:sldMk cId="1801331337" sldId="268"/>
            <ac:spMk id="14" creationId="{8D01D6D1-3181-4070-AF15-13F276ED28A2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2:34:25.033" v="110" actId="1076"/>
        <pc:sldMkLst>
          <pc:docMk/>
          <pc:sldMk cId="3751348359" sldId="276"/>
        </pc:sldMkLst>
        <pc:spChg chg="add del mod">
          <ac:chgData name="Jeanot Bijpost" userId="S::jeanot.bijpost@vng.nl::cdf441b5-59e9-4346-906c-b64ac00bf298" providerId="AD" clId="Web-{A5B81461-4E84-4476-9369-EB0CCFFD0E1F}" dt="2021-03-17T12:33:32.375" v="93"/>
          <ac:spMkLst>
            <pc:docMk/>
            <pc:sldMk cId="3751348359" sldId="276"/>
            <ac:spMk id="17" creationId="{556AC157-8B59-49B5-A3A0-5D78B6E556E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34:20.142" v="109" actId="1076"/>
          <ac:spMkLst>
            <pc:docMk/>
            <pc:sldMk cId="3751348359" sldId="276"/>
            <ac:spMk id="18" creationId="{38023FB2-8B92-4715-B7DF-D72087AE1AD7}"/>
          </ac:spMkLst>
        </pc:spChg>
        <pc:spChg chg="mod">
          <ac:chgData name="Jeanot Bijpost" userId="S::jeanot.bijpost@vng.nl::cdf441b5-59e9-4346-906c-b64ac00bf298" providerId="AD" clId="Web-{A5B81461-4E84-4476-9369-EB0CCFFD0E1F}" dt="2021-03-17T12:34:25.033" v="110" actId="1076"/>
          <ac:spMkLst>
            <pc:docMk/>
            <pc:sldMk cId="3751348359" sldId="276"/>
            <ac:spMk id="39" creationId="{CBC1579A-99A1-45C8-A725-D970A826314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6:32.166" v="67" actId="20577"/>
          <ac:spMkLst>
            <pc:docMk/>
            <pc:sldMk cId="3751348359" sldId="276"/>
            <ac:spMk id="40" creationId="{0F7E75D7-8C8C-4CD5-B650-9ABE096D01D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9:50.044" v="74" actId="20577"/>
          <ac:spMkLst>
            <pc:docMk/>
            <pc:sldMk cId="3751348359" sldId="276"/>
            <ac:spMk id="114" creationId="{D98358CA-6F9D-4E1D-A380-8A08F280776E}"/>
          </ac:spMkLst>
        </pc:spChg>
        <pc:spChg chg="mod">
          <ac:chgData name="Jeanot Bijpost" userId="S::jeanot.bijpost@vng.nl::cdf441b5-59e9-4346-906c-b64ac00bf298" providerId="AD" clId="Web-{A5B81461-4E84-4476-9369-EB0CCFFD0E1F}" dt="2021-03-17T12:31:09.264" v="76" actId="20577"/>
          <ac:spMkLst>
            <pc:docMk/>
            <pc:sldMk cId="3751348359" sldId="276"/>
            <ac:spMk id="136" creationId="{B71AE976-C245-4419-847A-7847850C8CAC}"/>
          </ac:spMkLst>
        </pc:spChg>
      </pc:sldChg>
    </pc:docChg>
  </pc:docChgLst>
</pc:chgInfo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3.jp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5F348-D584-47CA-A650-696F5D24627B}" type="datetimeFigureOut">
              <a:rPr lang="en-US"/>
              <a:t>10/18/2021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A622C-3CFE-4BF1-9203-7DBFD5A7D9E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2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amenwerken.pleio.nl/groups/view/1fde4814-ec84-49bd-a67a-935eb712e7a2/notificatieservices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AAE16-3373-1048-AA8C-D63CF8561D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3" r="98" b="8669"/>
          <a:stretch/>
        </p:blipFill>
        <p:spPr>
          <a:xfrm>
            <a:off x="2081" y="0"/>
            <a:ext cx="12185449" cy="6858000"/>
          </a:xfrm>
          <a:prstGeom prst="rect">
            <a:avLst/>
          </a:prstGeom>
        </p:spPr>
      </p:pic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241825"/>
            <a:ext cx="8710183" cy="2131081"/>
          </a:xfrm>
          <a:prstGeom prst="rect">
            <a:avLst/>
          </a:prstGeom>
          <a:solidFill>
            <a:srgbClr val="FFFFFF">
              <a:alpha val="8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183150"/>
            <a:ext cx="10570464" cy="959850"/>
          </a:xfrm>
        </p:spPr>
        <p:txBody>
          <a:bodyPr>
            <a:normAutofit fontScale="90000"/>
          </a:bodyPr>
          <a:lstStyle/>
          <a:p>
            <a:r>
              <a:rPr lang="nl-NL" sz="2000"/>
              <a:t> </a:t>
            </a:r>
            <a:br>
              <a:rPr lang="nl-NL" sz="4400"/>
            </a:br>
            <a:r>
              <a:rPr lang="nl-NL" sz="5400"/>
              <a:t>Nederlandse Notificatie Strategie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3132" y="1317006"/>
            <a:ext cx="4745736" cy="959850"/>
          </a:xfrm>
        </p:spPr>
        <p:txBody>
          <a:bodyPr>
            <a:normAutofit/>
          </a:bodyPr>
          <a:lstStyle/>
          <a:p>
            <a:r>
              <a:rPr lang="nl-NL" dirty="0"/>
              <a:t>4</a:t>
            </a:r>
            <a:r>
              <a:rPr lang="nl-NL" baseline="30000" dirty="0"/>
              <a:t>e</a:t>
            </a:r>
            <a:r>
              <a:rPr lang="nl-NL" dirty="0"/>
              <a:t> community bijeenkomst</a:t>
            </a:r>
          </a:p>
          <a:p>
            <a:r>
              <a:rPr lang="nl-NL" dirty="0"/>
              <a:t>9 september 2021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B24AC3D-98AF-4D2C-81B0-D73E196DD322}"/>
              </a:ext>
            </a:extLst>
          </p:cNvPr>
          <p:cNvSpPr txBox="1"/>
          <p:nvPr/>
        </p:nvSpPr>
        <p:spPr>
          <a:xfrm>
            <a:off x="10523559" y="6551739"/>
            <a:ext cx="160234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dirty="0" err="1"/>
              <a:t>Unsplash</a:t>
            </a:r>
            <a:r>
              <a:rPr lang="nl-NL" sz="1000" dirty="0"/>
              <a:t>, © Marvin Meyer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A79C1900-D57B-4102-AE1D-DE06813E1981}"/>
              </a:ext>
            </a:extLst>
          </p:cNvPr>
          <p:cNvSpPr txBox="1"/>
          <p:nvPr/>
        </p:nvSpPr>
        <p:spPr>
          <a:xfrm>
            <a:off x="9204385" y="1969079"/>
            <a:ext cx="121171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nl-NL" sz="1400" dirty="0" err="1">
                <a:hlinkClick r:id="rId3"/>
              </a:rPr>
              <a:t>Pleio</a:t>
            </a:r>
            <a:r>
              <a:rPr lang="nl-NL" sz="1400" dirty="0">
                <a:hlinkClick r:id="rId3"/>
              </a:rPr>
              <a:t> website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3398439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C0DE-3D63-C14F-A72B-E62F8F46A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Update beproeving Logius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1EB14-3BF3-DF4E-A76F-A86635B01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NL" dirty="0"/>
          </a:p>
          <a:p>
            <a:r>
              <a:rPr lang="en-NL" dirty="0"/>
              <a:t>Processimulatie</a:t>
            </a:r>
          </a:p>
          <a:p>
            <a:pPr lvl="1"/>
            <a:endParaRPr lang="en-NL" dirty="0"/>
          </a:p>
          <a:p>
            <a:r>
              <a:rPr lang="en-NL" dirty="0" err="1"/>
              <a:t>Voorstel</a:t>
            </a:r>
            <a:r>
              <a:rPr lang="en-NL" dirty="0"/>
              <a:t> </a:t>
            </a:r>
            <a:r>
              <a:rPr lang="en-NL" dirty="0" err="1"/>
              <a:t>ingediend</a:t>
            </a:r>
            <a:r>
              <a:rPr lang="en-NL" dirty="0"/>
              <a:t> </a:t>
            </a:r>
            <a:r>
              <a:rPr lang="en-NL" dirty="0" err="1"/>
              <a:t>bij</a:t>
            </a:r>
            <a:r>
              <a:rPr lang="en-NL" dirty="0"/>
              <a:t> </a:t>
            </a:r>
            <a:r>
              <a:rPr lang="en-NL"/>
              <a:t>Routekaartoverleg </a:t>
            </a:r>
            <a:r>
              <a:rPr lang="en-NL" dirty="0"/>
              <a:t>(RKO) om Q4 </a:t>
            </a:r>
            <a:r>
              <a:rPr lang="en-NL" dirty="0" err="1"/>
              <a:t>een</a:t>
            </a:r>
            <a:r>
              <a:rPr lang="en-NL" dirty="0"/>
              <a:t> PoC </a:t>
            </a:r>
            <a:r>
              <a:rPr lang="en-NL" dirty="0" err="1"/>
              <a:t>te</a:t>
            </a:r>
            <a:r>
              <a:rPr lang="en-NL" dirty="0"/>
              <a:t> </a:t>
            </a:r>
            <a:r>
              <a:rPr lang="en-NL" dirty="0" err="1"/>
              <a:t>bouwen</a:t>
            </a:r>
            <a:endParaRPr lang="en-NL" dirty="0" err="1">
              <a:cs typeface="Calibri"/>
            </a:endParaRPr>
          </a:p>
          <a:p>
            <a:pPr lvl="1"/>
            <a:r>
              <a:rPr lang="en-GB" dirty="0"/>
              <a:t>V</a:t>
            </a:r>
            <a:r>
              <a:rPr lang="en-NL" dirty="0"/>
              <a:t>an BRP </a:t>
            </a:r>
            <a:r>
              <a:rPr lang="en-NL" dirty="0" err="1"/>
              <a:t>mutatieberichten</a:t>
            </a:r>
            <a:r>
              <a:rPr lang="en-NL" dirty="0"/>
              <a:t> </a:t>
            </a:r>
            <a:r>
              <a:rPr lang="en-NL" dirty="0" err="1"/>
              <a:t>naar</a:t>
            </a:r>
            <a:r>
              <a:rPr lang="en-NL" dirty="0"/>
              <a:t> </a:t>
            </a:r>
            <a:r>
              <a:rPr lang="en-NL" dirty="0" err="1"/>
              <a:t>notificatie</a:t>
            </a:r>
            <a:r>
              <a:rPr lang="en-NL" dirty="0"/>
              <a:t> </a:t>
            </a:r>
            <a:r>
              <a:rPr lang="en-NL" dirty="0" err="1"/>
              <a:t>volgens</a:t>
            </a:r>
            <a:r>
              <a:rPr lang="en-NL" dirty="0"/>
              <a:t> de </a:t>
            </a:r>
            <a:r>
              <a:rPr lang="en-NL" dirty="0" err="1"/>
              <a:t>conceptstandaard</a:t>
            </a:r>
            <a:r>
              <a:rPr lang="en-NL" dirty="0"/>
              <a:t> </a:t>
            </a:r>
            <a:r>
              <a:rPr lang="en-NL" dirty="0" err="1"/>
              <a:t>te</a:t>
            </a:r>
            <a:r>
              <a:rPr lang="en-NL" dirty="0"/>
              <a:t> </a:t>
            </a:r>
            <a:r>
              <a:rPr lang="en-NL" dirty="0" err="1"/>
              <a:t>leveren</a:t>
            </a:r>
            <a:r>
              <a:rPr lang="en-NL" dirty="0"/>
              <a:t> via REST</a:t>
            </a:r>
            <a:endParaRPr lang="en-NL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9549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Berichtenstandaard</a:t>
            </a:r>
          </a:p>
        </p:txBody>
      </p:sp>
    </p:spTree>
    <p:extLst>
      <p:ext uri="{BB962C8B-B14F-4D97-AF65-F5344CB8AC3E}">
        <p14:creationId xmlns:p14="http://schemas.microsoft.com/office/powerpoint/2010/main" val="426599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AAF77F-EE79-D948-9226-90EDFE2EE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Adoptie Cloud Events standaard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F716E6-CBCA-364C-B016-086D99C73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L" sz="2000" dirty="0"/>
              <a:t>We proberen afwijkingen te voorkomen. We proberen uitbreidingen </a:t>
            </a:r>
            <a:r>
              <a:rPr lang="en-NL" sz="2000" dirty="0" err="1"/>
              <a:t>te</a:t>
            </a:r>
            <a:r>
              <a:rPr lang="en-NL" sz="2000" dirty="0"/>
              <a:t> </a:t>
            </a:r>
            <a:r>
              <a:rPr lang="en-NL" sz="2000" dirty="0" err="1"/>
              <a:t>minimaliseren</a:t>
            </a:r>
            <a:endParaRPr lang="en-NL" sz="2000" dirty="0"/>
          </a:p>
          <a:p>
            <a:r>
              <a:rPr lang="en-NL" sz="2000" dirty="0"/>
              <a:t>We beperken ons tot generieke functionaliteit. De domeinen bepalen de </a:t>
            </a:r>
            <a:r>
              <a:rPr lang="en-NL" sz="2000" dirty="0" err="1"/>
              <a:t>inhoud</a:t>
            </a:r>
            <a:endParaRPr lang="en-NL" sz="2000" dirty="0"/>
          </a:p>
          <a:p>
            <a:r>
              <a:rPr lang="en-NL" sz="2000" dirty="0"/>
              <a:t>Functionele standaard is protocol onafhankelijk. Cloud Events biedt wel bindings voor allerlei protcollen zoals </a:t>
            </a:r>
            <a:r>
              <a:rPr lang="nl-NL" sz="2000" dirty="0"/>
              <a:t>HTTP, REST, AMQP, MQTT, etc.</a:t>
            </a:r>
          </a:p>
          <a:p>
            <a:r>
              <a:rPr lang="en-NL" sz="2000" dirty="0"/>
              <a:t>We laten meerdere mechanismen toe zoals Push/Pull, Synchroon/</a:t>
            </a:r>
            <a:r>
              <a:rPr lang="en-NL" sz="2000" dirty="0" err="1"/>
              <a:t>Asynchroon</a:t>
            </a:r>
            <a:endParaRPr lang="en-NL" sz="2000" dirty="0"/>
          </a:p>
          <a:p>
            <a:r>
              <a:rPr lang="en-NL" sz="2000" dirty="0"/>
              <a:t>Breed gebruik moet mogelijk zijn. Van eenvoudige notificatie tot event sourcing</a:t>
            </a:r>
            <a:endParaRPr lang="en-US" sz="2000" dirty="0"/>
          </a:p>
          <a:p>
            <a:r>
              <a:rPr lang="en-NL" sz="2000" dirty="0"/>
              <a:t>We </a:t>
            </a:r>
            <a:r>
              <a:rPr lang="en-NL" sz="2000" dirty="0" err="1"/>
              <a:t>minimaliseren</a:t>
            </a:r>
            <a:r>
              <a:rPr lang="en-NL" sz="2000" dirty="0"/>
              <a:t> de </a:t>
            </a:r>
            <a:r>
              <a:rPr lang="en-NL" sz="2000" dirty="0" err="1"/>
              <a:t>afhankelijkheid</a:t>
            </a:r>
            <a:r>
              <a:rPr lang="en-NL" sz="2000" dirty="0"/>
              <a:t> </a:t>
            </a:r>
            <a:r>
              <a:rPr lang="en-US" sz="2000" dirty="0"/>
              <a:t>van</a:t>
            </a:r>
            <a:r>
              <a:rPr lang="en-NL" sz="2000" dirty="0"/>
              <a:t> IT-</a:t>
            </a:r>
            <a:r>
              <a:rPr lang="en-NL" sz="2000" dirty="0" err="1"/>
              <a:t>voorzieningen</a:t>
            </a:r>
            <a:endParaRPr lang="en-NL" sz="2000" dirty="0"/>
          </a:p>
          <a:p>
            <a:r>
              <a:rPr lang="en-NL" sz="2000" dirty="0"/>
              <a:t>Als geen vrije interpretatie gewenst is, proberen we deze te voorkomen.</a:t>
            </a:r>
          </a:p>
          <a:p>
            <a:pPr lvl="1"/>
            <a:endParaRPr lang="en-NL" sz="2000" dirty="0">
              <a:solidFill>
                <a:schemeClr val="accent5">
                  <a:lumMod val="75000"/>
                </a:schemeClr>
              </a:solidFill>
            </a:endParaRPr>
          </a:p>
          <a:p>
            <a:pPr lvl="1"/>
            <a:endParaRPr lang="en-NL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61E649-740E-4649-B1FF-91E86ACD6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260" y="4065105"/>
            <a:ext cx="2792895" cy="279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4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2C28449-F1C0-4981-82D4-02E0B5D62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855" y="606247"/>
            <a:ext cx="2527656" cy="26423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3C8848-1458-4170-BED8-C74CC2257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63" y="606247"/>
            <a:ext cx="2610773" cy="20902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618598-3E92-479C-AE34-171069679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6671" y="2692595"/>
            <a:ext cx="2513527" cy="20902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DCFF64E-B789-476B-834A-B3938DDF46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912" y="3945085"/>
            <a:ext cx="5569599" cy="11729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A2FC6DE-4A89-4C09-B025-F8B44B1D75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1118" y="4955913"/>
            <a:ext cx="3848366" cy="16557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72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FFB92E1D-F0AA-4301-8ADA-1175DC1F3F39}"/>
              </a:ext>
            </a:extLst>
          </p:cNvPr>
          <p:cNvSpPr/>
          <p:nvPr/>
        </p:nvSpPr>
        <p:spPr>
          <a:xfrm>
            <a:off x="187354" y="2744566"/>
            <a:ext cx="11859237" cy="17200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accent6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6B5ECF6-4A1B-431B-86B1-3045C6853F56}"/>
              </a:ext>
            </a:extLst>
          </p:cNvPr>
          <p:cNvSpPr/>
          <p:nvPr/>
        </p:nvSpPr>
        <p:spPr>
          <a:xfrm>
            <a:off x="187354" y="4748169"/>
            <a:ext cx="11859237" cy="17200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5AF1E223-D551-4D71-B139-26B2765D9484}"/>
              </a:ext>
            </a:extLst>
          </p:cNvPr>
          <p:cNvSpPr/>
          <p:nvPr/>
        </p:nvSpPr>
        <p:spPr>
          <a:xfrm>
            <a:off x="187354" y="768387"/>
            <a:ext cx="11859237" cy="17200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F3E40F64-894D-45A5-A0B5-DD0913838CFC}"/>
              </a:ext>
            </a:extLst>
          </p:cNvPr>
          <p:cNvSpPr txBox="1"/>
          <p:nvPr/>
        </p:nvSpPr>
        <p:spPr>
          <a:xfrm>
            <a:off x="445383" y="1568029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Business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B1E500D1-B5E5-4A02-ABC6-82F6B257D75A}"/>
              </a:ext>
            </a:extLst>
          </p:cNvPr>
          <p:cNvSpPr txBox="1"/>
          <p:nvPr/>
        </p:nvSpPr>
        <p:spPr>
          <a:xfrm>
            <a:off x="440533" y="3309456"/>
            <a:ext cx="13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Conceptueel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289C163-60DC-4ECB-9BD7-DC4AF9796E36}"/>
              </a:ext>
            </a:extLst>
          </p:cNvPr>
          <p:cNvSpPr txBox="1"/>
          <p:nvPr/>
        </p:nvSpPr>
        <p:spPr>
          <a:xfrm>
            <a:off x="416046" y="5423538"/>
            <a:ext cx="100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Techniek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984BC99D-3AD6-497E-A9D5-EF874454B410}"/>
              </a:ext>
            </a:extLst>
          </p:cNvPr>
          <p:cNvSpPr/>
          <p:nvPr/>
        </p:nvSpPr>
        <p:spPr>
          <a:xfrm>
            <a:off x="3056124" y="1775413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Signaal</a:t>
            </a:r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44790099-ACF5-4D26-9F7F-60BFA128CABE}"/>
              </a:ext>
            </a:extLst>
          </p:cNvPr>
          <p:cNvSpPr/>
          <p:nvPr/>
        </p:nvSpPr>
        <p:spPr>
          <a:xfrm>
            <a:off x="3496945" y="1304026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Melding</a:t>
            </a:r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E1FACDC8-D034-4160-B98F-2451C912AA98}"/>
              </a:ext>
            </a:extLst>
          </p:cNvPr>
          <p:cNvSpPr/>
          <p:nvPr/>
        </p:nvSpPr>
        <p:spPr>
          <a:xfrm>
            <a:off x="5712723" y="1585058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Gebeurtenis</a:t>
            </a:r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8F97F9CB-976C-4247-A4E6-9A4ACAC9FB71}"/>
              </a:ext>
            </a:extLst>
          </p:cNvPr>
          <p:cNvSpPr/>
          <p:nvPr/>
        </p:nvSpPr>
        <p:spPr>
          <a:xfrm>
            <a:off x="7878686" y="1574480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Notificatie</a:t>
            </a:r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64C7468-FC9D-4FA4-9889-8DEE4C96A31F}"/>
              </a:ext>
            </a:extLst>
          </p:cNvPr>
          <p:cNvSpPr/>
          <p:nvPr/>
        </p:nvSpPr>
        <p:spPr>
          <a:xfrm>
            <a:off x="5371822" y="5327172"/>
            <a:ext cx="1669409" cy="562063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Bericht</a:t>
            </a:r>
          </a:p>
        </p:txBody>
      </p:sp>
      <p:sp>
        <p:nvSpPr>
          <p:cNvPr id="74" name="Ovaal 73">
            <a:extLst>
              <a:ext uri="{FF2B5EF4-FFF2-40B4-BE49-F238E27FC236}">
                <a16:creationId xmlns:a16="http://schemas.microsoft.com/office/drawing/2014/main" id="{4B5FE182-59A8-4333-AD22-647DEBD18F0C}"/>
              </a:ext>
            </a:extLst>
          </p:cNvPr>
          <p:cNvSpPr/>
          <p:nvPr/>
        </p:nvSpPr>
        <p:spPr>
          <a:xfrm>
            <a:off x="5374572" y="1133889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(Adm.) handeling</a:t>
            </a:r>
          </a:p>
        </p:txBody>
      </p:sp>
      <p:sp>
        <p:nvSpPr>
          <p:cNvPr id="35" name="Ovaal 34">
            <a:extLst>
              <a:ext uri="{FF2B5EF4-FFF2-40B4-BE49-F238E27FC236}">
                <a16:creationId xmlns:a16="http://schemas.microsoft.com/office/drawing/2014/main" id="{30578158-B448-458E-8E95-44B878AA2308}"/>
              </a:ext>
            </a:extLst>
          </p:cNvPr>
          <p:cNvSpPr/>
          <p:nvPr/>
        </p:nvSpPr>
        <p:spPr>
          <a:xfrm>
            <a:off x="1436360" y="874295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Levens-gebeurtenis</a:t>
            </a:r>
            <a:endParaRPr lang="nl-NL" sz="1400" dirty="0"/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9E904CED-395D-4337-A17B-A2C3B08F7FB0}"/>
              </a:ext>
            </a:extLst>
          </p:cNvPr>
          <p:cNvSpPr/>
          <p:nvPr/>
        </p:nvSpPr>
        <p:spPr>
          <a:xfrm>
            <a:off x="6653513" y="897996"/>
            <a:ext cx="1669409" cy="562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Systeem-</a:t>
            </a:r>
          </a:p>
          <a:p>
            <a:pPr algn="ctr"/>
            <a:r>
              <a:rPr lang="nl-NL" sz="1400" dirty="0"/>
              <a:t>gebeurtenis</a:t>
            </a:r>
          </a:p>
        </p:txBody>
      </p:sp>
      <p:sp>
        <p:nvSpPr>
          <p:cNvPr id="53" name="Title 19">
            <a:extLst>
              <a:ext uri="{FF2B5EF4-FFF2-40B4-BE49-F238E27FC236}">
                <a16:creationId xmlns:a16="http://schemas.microsoft.com/office/drawing/2014/main" id="{6C3E9802-0FFD-E641-A377-858CEF4F3C6C}"/>
              </a:ext>
            </a:extLst>
          </p:cNvPr>
          <p:cNvSpPr txBox="1">
            <a:spLocks/>
          </p:cNvSpPr>
          <p:nvPr/>
        </p:nvSpPr>
        <p:spPr>
          <a:xfrm>
            <a:off x="118871" y="76293"/>
            <a:ext cx="9197515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/>
              <a:t>Vertaling van business events naar cloud events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632D2A-2F50-4917-A939-E5581D67EF70}"/>
              </a:ext>
            </a:extLst>
          </p:cNvPr>
          <p:cNvGrpSpPr/>
          <p:nvPr/>
        </p:nvGrpSpPr>
        <p:grpSpPr>
          <a:xfrm>
            <a:off x="4595062" y="1789818"/>
            <a:ext cx="7327956" cy="2537102"/>
            <a:chOff x="4595062" y="1789818"/>
            <a:chExt cx="7327956" cy="2537102"/>
          </a:xfrm>
        </p:grpSpPr>
        <p:sp>
          <p:nvSpPr>
            <p:cNvPr id="12" name="Ovaal 11">
              <a:extLst>
                <a:ext uri="{FF2B5EF4-FFF2-40B4-BE49-F238E27FC236}">
                  <a16:creationId xmlns:a16="http://schemas.microsoft.com/office/drawing/2014/main" id="{2FDCFB82-3C79-4CD0-B813-0DE67385EDEF}"/>
                </a:ext>
              </a:extLst>
            </p:cNvPr>
            <p:cNvSpPr/>
            <p:nvPr/>
          </p:nvSpPr>
          <p:spPr>
            <a:xfrm>
              <a:off x="4595062" y="3246607"/>
              <a:ext cx="1669409" cy="562063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400" dirty="0"/>
                <a:t>Event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F375797F-F9BA-46A8-B66A-95C7FCFEE3C4}"/>
                </a:ext>
              </a:extLst>
            </p:cNvPr>
            <p:cNvSpPr/>
            <p:nvPr/>
          </p:nvSpPr>
          <p:spPr>
            <a:xfrm>
              <a:off x="6067284" y="3236029"/>
              <a:ext cx="1669409" cy="56206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400" dirty="0">
                  <a:solidFill>
                    <a:schemeClr val="tx1"/>
                  </a:solidFill>
                </a:rPr>
                <a:t>+ Eventtype</a:t>
              </a:r>
            </a:p>
          </p:txBody>
        </p:sp>
        <p:cxnSp>
          <p:nvCxnSpPr>
            <p:cNvPr id="51" name="Rechte verbindingslijn met pijl 50">
              <a:extLst>
                <a:ext uri="{FF2B5EF4-FFF2-40B4-BE49-F238E27FC236}">
                  <a16:creationId xmlns:a16="http://schemas.microsoft.com/office/drawing/2014/main" id="{D2DAADF1-FE22-4963-A6C7-4710D27324A6}"/>
                </a:ext>
              </a:extLst>
            </p:cNvPr>
            <p:cNvCxnSpPr>
              <a:cxnSpLocks/>
            </p:cNvCxnSpPr>
            <p:nvPr/>
          </p:nvCxnSpPr>
          <p:spPr>
            <a:xfrm>
              <a:off x="4725533" y="2220969"/>
              <a:ext cx="1538938" cy="10456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Rechte verbindingslijn met pijl 56">
              <a:extLst>
                <a:ext uri="{FF2B5EF4-FFF2-40B4-BE49-F238E27FC236}">
                  <a16:creationId xmlns:a16="http://schemas.microsoft.com/office/drawing/2014/main" id="{4FF0FEE4-97BE-4B97-A3B1-33BE11DE825F}"/>
                </a:ext>
              </a:extLst>
            </p:cNvPr>
            <p:cNvCxnSpPr>
              <a:cxnSpLocks/>
            </p:cNvCxnSpPr>
            <p:nvPr/>
          </p:nvCxnSpPr>
          <p:spPr>
            <a:xfrm>
              <a:off x="6600754" y="2220969"/>
              <a:ext cx="52759" cy="9494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Rechte verbindingslijn met pijl 60">
              <a:extLst>
                <a:ext uri="{FF2B5EF4-FFF2-40B4-BE49-F238E27FC236}">
                  <a16:creationId xmlns:a16="http://schemas.microsoft.com/office/drawing/2014/main" id="{1F739778-310C-47AE-9AB0-1A04409A64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2132" y="2199813"/>
              <a:ext cx="1107769" cy="102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Rechte verbindingslijn met pijl 50">
              <a:extLst>
                <a:ext uri="{FF2B5EF4-FFF2-40B4-BE49-F238E27FC236}">
                  <a16:creationId xmlns:a16="http://schemas.microsoft.com/office/drawing/2014/main" id="{0F9B3010-24F5-B348-AE1F-2173159E48F0}"/>
                </a:ext>
              </a:extLst>
            </p:cNvPr>
            <p:cNvCxnSpPr>
              <a:cxnSpLocks/>
            </p:cNvCxnSpPr>
            <p:nvPr/>
          </p:nvCxnSpPr>
          <p:spPr>
            <a:xfrm>
              <a:off x="5061816" y="1789818"/>
              <a:ext cx="1368314" cy="14356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D004632-9262-A34F-98BA-91935192A8C1}"/>
                </a:ext>
              </a:extLst>
            </p:cNvPr>
            <p:cNvSpPr/>
            <p:nvPr/>
          </p:nvSpPr>
          <p:spPr>
            <a:xfrm>
              <a:off x="8194352" y="2891287"/>
              <a:ext cx="3728666" cy="1435633"/>
            </a:xfrm>
            <a:prstGeom prst="rect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144000" rIns="91440" bIns="45720" rtlCol="0" anchor="t"/>
            <a:lstStyle/>
            <a:p>
              <a:pPr>
                <a:lnSpc>
                  <a:spcPct val="120000"/>
                </a:lnSpc>
              </a:pPr>
              <a:r>
                <a:rPr lang="en-NL" sz="1400" dirty="0">
                  <a:solidFill>
                    <a:schemeClr val="accent2">
                      <a:lumMod val="75000"/>
                    </a:schemeClr>
                  </a:solidFill>
                </a:rPr>
                <a:t>Signaal</a:t>
              </a:r>
              <a:r>
                <a:rPr lang="en-NL" sz="1400" dirty="0">
                  <a:solidFill>
                    <a:schemeClr val="tx1"/>
                  </a:solidFill>
                </a:rPr>
                <a:t> openbare ruimte</a:t>
              </a:r>
            </a:p>
            <a:p>
              <a:pPr>
                <a:lnSpc>
                  <a:spcPct val="120000"/>
                </a:lnSpc>
              </a:pPr>
              <a:r>
                <a:rPr lang="en-NL" sz="1400" dirty="0">
                  <a:solidFill>
                    <a:schemeClr val="accent2">
                      <a:lumMod val="75000"/>
                    </a:schemeClr>
                  </a:solidFill>
                </a:rPr>
                <a:t>Melding</a:t>
              </a:r>
              <a:r>
                <a:rPr lang="en-NL" sz="1400" dirty="0">
                  <a:solidFill>
                    <a:schemeClr val="tx1"/>
                  </a:solidFill>
                </a:rPr>
                <a:t> openbare ruimte</a:t>
              </a:r>
              <a:endParaRPr lang="en-NL" sz="1400" dirty="0">
                <a:solidFill>
                  <a:schemeClr val="tx1"/>
                </a:solidFill>
                <a:cs typeface="Calibri"/>
              </a:endParaRPr>
            </a:p>
            <a:p>
              <a:pPr>
                <a:lnSpc>
                  <a:spcPct val="120000"/>
                </a:lnSpc>
              </a:pPr>
              <a:r>
                <a:rPr lang="en-NL" sz="1400" dirty="0">
                  <a:solidFill>
                    <a:schemeClr val="accent2">
                      <a:lumMod val="75000"/>
                    </a:schemeClr>
                  </a:solidFill>
                </a:rPr>
                <a:t>Vastgestelde</a:t>
              </a:r>
              <a:r>
                <a:rPr lang="en-NL" sz="1400" dirty="0">
                  <a:solidFill>
                    <a:schemeClr val="tx1"/>
                  </a:solidFill>
                </a:rPr>
                <a:t> verstoring openbare ruimte</a:t>
              </a:r>
              <a:endParaRPr lang="en-NL" sz="1400" dirty="0">
                <a:solidFill>
                  <a:schemeClr val="tx1"/>
                </a:solidFill>
                <a:cs typeface="Calibri"/>
              </a:endParaRPr>
            </a:p>
            <a:p>
              <a:pPr>
                <a:lnSpc>
                  <a:spcPct val="120000"/>
                </a:lnSpc>
              </a:pPr>
              <a:r>
                <a:rPr lang="en-NL" sz="1400" dirty="0">
                  <a:solidFill>
                    <a:sysClr val="windowText" lastClr="000000"/>
                  </a:solidFill>
                </a:rPr>
                <a:t>…</a:t>
              </a:r>
            </a:p>
            <a:p>
              <a:pPr>
                <a:lnSpc>
                  <a:spcPct val="120000"/>
                </a:lnSpc>
              </a:pPr>
              <a:endParaRPr lang="en-NL" sz="1400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806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Rechte verbindingslijn 37">
            <a:extLst>
              <a:ext uri="{FF2B5EF4-FFF2-40B4-BE49-F238E27FC236}">
                <a16:creationId xmlns:a16="http://schemas.microsoft.com/office/drawing/2014/main" id="{DE75831B-3B52-4E81-A490-3B6C4492142F}"/>
              </a:ext>
            </a:extLst>
          </p:cNvPr>
          <p:cNvCxnSpPr/>
          <p:nvPr/>
        </p:nvCxnSpPr>
        <p:spPr>
          <a:xfrm>
            <a:off x="4456610" y="1112203"/>
            <a:ext cx="0" cy="50738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2359C0F1-DF8E-422B-88B0-FC080FD1607E}"/>
              </a:ext>
            </a:extLst>
          </p:cNvPr>
          <p:cNvSpPr/>
          <p:nvPr/>
        </p:nvSpPr>
        <p:spPr>
          <a:xfrm>
            <a:off x="5094271" y="4204367"/>
            <a:ext cx="1788160" cy="13885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Event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B5F096D5-1FE6-4FD3-B0FC-F3410478711F}"/>
              </a:ext>
            </a:extLst>
          </p:cNvPr>
          <p:cNvSpPr/>
          <p:nvPr/>
        </p:nvSpPr>
        <p:spPr>
          <a:xfrm>
            <a:off x="5094271" y="1784595"/>
            <a:ext cx="1788160" cy="13885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Event type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73B7AF8-CBD4-4272-96E1-8A6869E7868D}"/>
              </a:ext>
            </a:extLst>
          </p:cNvPr>
          <p:cNvSpPr/>
          <p:nvPr/>
        </p:nvSpPr>
        <p:spPr>
          <a:xfrm>
            <a:off x="8115181" y="4204366"/>
            <a:ext cx="1788160" cy="13885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Message</a:t>
            </a:r>
          </a:p>
        </p:txBody>
      </p:sp>
      <p:cxnSp>
        <p:nvCxnSpPr>
          <p:cNvPr id="6" name="Rechte verbindingslijn 5">
            <a:extLst>
              <a:ext uri="{FF2B5EF4-FFF2-40B4-BE49-F238E27FC236}">
                <a16:creationId xmlns:a16="http://schemas.microsoft.com/office/drawing/2014/main" id="{4DBF1ABD-4080-4D42-B9F0-118709633A80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5988351" y="3173128"/>
            <a:ext cx="0" cy="10312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02FA4654-DFCC-4DC5-A6FE-ED06A69049E3}"/>
              </a:ext>
            </a:extLst>
          </p:cNvPr>
          <p:cNvCxnSpPr>
            <a:cxnSpLocks/>
            <a:stCxn id="4" idx="1"/>
            <a:endCxn id="2" idx="3"/>
          </p:cNvCxnSpPr>
          <p:nvPr/>
        </p:nvCxnSpPr>
        <p:spPr>
          <a:xfrm flipH="1">
            <a:off x="6882431" y="4898633"/>
            <a:ext cx="123275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itel 15">
            <a:extLst>
              <a:ext uri="{FF2B5EF4-FFF2-40B4-BE49-F238E27FC236}">
                <a16:creationId xmlns:a16="http://schemas.microsoft.com/office/drawing/2014/main" id="{8CD9CEDD-D85D-47C2-B333-ABA30453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Conceptueel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21B49222-3476-4637-994F-9A6E64E09714}"/>
              </a:ext>
            </a:extLst>
          </p:cNvPr>
          <p:cNvSpPr/>
          <p:nvPr/>
        </p:nvSpPr>
        <p:spPr>
          <a:xfrm>
            <a:off x="2073362" y="4204365"/>
            <a:ext cx="1788160" cy="13885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err="1">
                <a:solidFill>
                  <a:schemeClr val="tx1"/>
                </a:solidFill>
              </a:rPr>
              <a:t>Occurrence</a:t>
            </a:r>
            <a:endParaRPr lang="nl-NL">
              <a:solidFill>
                <a:schemeClr val="tx1"/>
              </a:solidFill>
            </a:endParaRPr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147EB404-E702-47C3-B9A1-19B8E1830262}"/>
              </a:ext>
            </a:extLst>
          </p:cNvPr>
          <p:cNvCxnSpPr>
            <a:cxnSpLocks/>
            <a:stCxn id="2" idx="1"/>
            <a:endCxn id="17" idx="3"/>
          </p:cNvCxnSpPr>
          <p:nvPr/>
        </p:nvCxnSpPr>
        <p:spPr>
          <a:xfrm flipH="1" flipV="1">
            <a:off x="3861522" y="4898632"/>
            <a:ext cx="1232749" cy="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384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4BB5F879-6A9F-B948-8E49-073C24C82C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0"/>
          <a:stretch/>
        </p:blipFill>
        <p:spPr>
          <a:xfrm>
            <a:off x="2940" y="-8031"/>
            <a:ext cx="12205571" cy="6866032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2EDBDD5-97D8-0E44-A727-A933ABE04C42}"/>
              </a:ext>
            </a:extLst>
          </p:cNvPr>
          <p:cNvSpPr/>
          <p:nvPr/>
        </p:nvSpPr>
        <p:spPr>
          <a:xfrm>
            <a:off x="572077" y="1014984"/>
            <a:ext cx="3146656" cy="5278445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NL" sz="2000" dirty="0">
              <a:solidFill>
                <a:schemeClr val="tx1"/>
              </a:solidFill>
            </a:endParaRPr>
          </a:p>
        </p:txBody>
      </p:sp>
      <p:sp>
        <p:nvSpPr>
          <p:cNvPr id="6" name="Title 19">
            <a:extLst>
              <a:ext uri="{FF2B5EF4-FFF2-40B4-BE49-F238E27FC236}">
                <a16:creationId xmlns:a16="http://schemas.microsoft.com/office/drawing/2014/main" id="{87464769-3902-2E4A-8363-5B6BB1CAC1EE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4197096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/>
              <a:t>Gelaagde standaard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D40C9D-62FD-FA4A-95F8-1BAC22F9D013}"/>
              </a:ext>
            </a:extLst>
          </p:cNvPr>
          <p:cNvSpPr/>
          <p:nvPr/>
        </p:nvSpPr>
        <p:spPr>
          <a:xfrm>
            <a:off x="777817" y="4793334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‘Seintje’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BD7B2E-1E3E-A144-B276-1DE7C64DC6A0}"/>
              </a:ext>
            </a:extLst>
          </p:cNvPr>
          <p:cNvSpPr/>
          <p:nvPr/>
        </p:nvSpPr>
        <p:spPr>
          <a:xfrm>
            <a:off x="777817" y="3912462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Gegevensmutatie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81FF6F-5480-BC45-B056-579282D64F83}"/>
              </a:ext>
            </a:extLst>
          </p:cNvPr>
          <p:cNvSpPr/>
          <p:nvPr/>
        </p:nvSpPr>
        <p:spPr>
          <a:xfrm>
            <a:off x="777817" y="3031590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Gegevensmutatie + Aanleiding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56C14F-EC66-7C46-BDE9-B255D7388B89}"/>
              </a:ext>
            </a:extLst>
          </p:cNvPr>
          <p:cNvSpPr/>
          <p:nvPr/>
        </p:nvSpPr>
        <p:spPr>
          <a:xfrm>
            <a:off x="777817" y="2150718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Gebeurtenis + gegevens</a:t>
            </a:r>
          </a:p>
          <a:p>
            <a:pPr algn="ctr"/>
            <a:r>
              <a:rPr lang="en-NL" sz="1600" dirty="0">
                <a:solidFill>
                  <a:schemeClr val="tx1"/>
                </a:solidFill>
              </a:rPr>
              <a:t>(Informatierijk)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0AEE2F-61C1-D04C-8504-487E4EFC5F97}"/>
              </a:ext>
            </a:extLst>
          </p:cNvPr>
          <p:cNvSpPr/>
          <p:nvPr/>
        </p:nvSpPr>
        <p:spPr>
          <a:xfrm>
            <a:off x="777817" y="1269846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Gebeurtenis + identificatie</a:t>
            </a:r>
          </a:p>
          <a:p>
            <a:pPr algn="ctr"/>
            <a:r>
              <a:rPr lang="en-NL" sz="1600" dirty="0">
                <a:solidFill>
                  <a:schemeClr val="tx1"/>
                </a:solidFill>
              </a:rPr>
              <a:t>(Informatiearm)</a:t>
            </a:r>
          </a:p>
        </p:txBody>
      </p:sp>
      <p:sp>
        <p:nvSpPr>
          <p:cNvPr id="29" name="Tekstvak 6">
            <a:extLst>
              <a:ext uri="{FF2B5EF4-FFF2-40B4-BE49-F238E27FC236}">
                <a16:creationId xmlns:a16="http://schemas.microsoft.com/office/drawing/2014/main" id="{646A3D05-7082-ED4B-B1EE-A78442B88152}"/>
              </a:ext>
            </a:extLst>
          </p:cNvPr>
          <p:cNvSpPr txBox="1"/>
          <p:nvPr/>
        </p:nvSpPr>
        <p:spPr>
          <a:xfrm>
            <a:off x="10598302" y="6547771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Jeremy Bishop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D20AFB8D-B208-EC40-8F72-7CF000854F1C}"/>
              </a:ext>
            </a:extLst>
          </p:cNvPr>
          <p:cNvGrpSpPr/>
          <p:nvPr/>
        </p:nvGrpSpPr>
        <p:grpSpPr>
          <a:xfrm>
            <a:off x="7835682" y="1011520"/>
            <a:ext cx="4093962" cy="4061740"/>
            <a:chOff x="7915554" y="188834"/>
            <a:chExt cx="4093962" cy="4061740"/>
          </a:xfrm>
        </p:grpSpPr>
        <p:grpSp>
          <p:nvGrpSpPr>
            <p:cNvPr id="30" name="Groep 30">
              <a:extLst>
                <a:ext uri="{FF2B5EF4-FFF2-40B4-BE49-F238E27FC236}">
                  <a16:creationId xmlns:a16="http://schemas.microsoft.com/office/drawing/2014/main" id="{FB8C2D45-424A-0F42-82B9-CDAD59FDDAF9}"/>
                </a:ext>
              </a:extLst>
            </p:cNvPr>
            <p:cNvGrpSpPr/>
            <p:nvPr/>
          </p:nvGrpSpPr>
          <p:grpSpPr>
            <a:xfrm>
              <a:off x="9704772" y="3653958"/>
              <a:ext cx="1510350" cy="596616"/>
              <a:chOff x="8776800" y="4742194"/>
              <a:chExt cx="1944000" cy="767916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1" name="Rechthoek 29">
                <a:extLst>
                  <a:ext uri="{FF2B5EF4-FFF2-40B4-BE49-F238E27FC236}">
                    <a16:creationId xmlns:a16="http://schemas.microsoft.com/office/drawing/2014/main" id="{83DB6C02-48D7-0749-A1D0-35DED172998B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hthoek 27">
                <a:extLst>
                  <a:ext uri="{FF2B5EF4-FFF2-40B4-BE49-F238E27FC236}">
                    <a16:creationId xmlns:a16="http://schemas.microsoft.com/office/drawing/2014/main" id="{05F0B765-2CE8-9346-BC77-A798569A2A37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hthoek 28">
                <a:extLst>
                  <a:ext uri="{FF2B5EF4-FFF2-40B4-BE49-F238E27FC236}">
                    <a16:creationId xmlns:a16="http://schemas.microsoft.com/office/drawing/2014/main" id="{9CABBAC2-4EA4-0C49-8809-9C2F508A406C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hthoek 26">
                <a:extLst>
                  <a:ext uri="{FF2B5EF4-FFF2-40B4-BE49-F238E27FC236}">
                    <a16:creationId xmlns:a16="http://schemas.microsoft.com/office/drawing/2014/main" id="{E917BE86-70C8-B74E-94AA-02F6103FB1C6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>
                    <a:solidFill>
                      <a:schemeClr val="tx1"/>
                    </a:solidFill>
                  </a:rPr>
                  <a:t>Basale notificatie</a:t>
                </a:r>
              </a:p>
            </p:txBody>
          </p:sp>
        </p:grpSp>
        <p:grpSp>
          <p:nvGrpSpPr>
            <p:cNvPr id="35" name="Groep 31">
              <a:extLst>
                <a:ext uri="{FF2B5EF4-FFF2-40B4-BE49-F238E27FC236}">
                  <a16:creationId xmlns:a16="http://schemas.microsoft.com/office/drawing/2014/main" id="{4366A1AE-93D8-FD45-A08B-3D9DADB5F2C7}"/>
                </a:ext>
              </a:extLst>
            </p:cNvPr>
            <p:cNvGrpSpPr/>
            <p:nvPr/>
          </p:nvGrpSpPr>
          <p:grpSpPr>
            <a:xfrm>
              <a:off x="8789822" y="2965734"/>
              <a:ext cx="1510350" cy="596616"/>
              <a:chOff x="8776800" y="4742194"/>
              <a:chExt cx="1944000" cy="767916"/>
            </a:xfr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Rechthoek 33">
                <a:extLst>
                  <a:ext uri="{FF2B5EF4-FFF2-40B4-BE49-F238E27FC236}">
                    <a16:creationId xmlns:a16="http://schemas.microsoft.com/office/drawing/2014/main" id="{F6962B09-3123-3A4E-8070-C350C3DF38C3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echthoek 34">
                <a:extLst>
                  <a:ext uri="{FF2B5EF4-FFF2-40B4-BE49-F238E27FC236}">
                    <a16:creationId xmlns:a16="http://schemas.microsoft.com/office/drawing/2014/main" id="{A3D1E207-A712-1242-BC5B-DCD63CC75E9A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hthoek 35">
                <a:extLst>
                  <a:ext uri="{FF2B5EF4-FFF2-40B4-BE49-F238E27FC236}">
                    <a16:creationId xmlns:a16="http://schemas.microsoft.com/office/drawing/2014/main" id="{BC225235-343E-B447-B05B-3EDEF443346C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hthoek 32">
                <a:extLst>
                  <a:ext uri="{FF2B5EF4-FFF2-40B4-BE49-F238E27FC236}">
                    <a16:creationId xmlns:a16="http://schemas.microsoft.com/office/drawing/2014/main" id="{87137D6B-FA1D-9B4A-8CB7-1B951E801B95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>
                    <a:solidFill>
                      <a:schemeClr val="tx1"/>
                    </a:solidFill>
                  </a:rPr>
                  <a:t>Gegevens over object</a:t>
                </a:r>
              </a:p>
            </p:txBody>
          </p:sp>
        </p:grpSp>
        <p:grpSp>
          <p:nvGrpSpPr>
            <p:cNvPr id="40" name="Groep 36">
              <a:extLst>
                <a:ext uri="{FF2B5EF4-FFF2-40B4-BE49-F238E27FC236}">
                  <a16:creationId xmlns:a16="http://schemas.microsoft.com/office/drawing/2014/main" id="{7A08F6CF-3378-0347-9919-039A2016ADBE}"/>
                </a:ext>
              </a:extLst>
            </p:cNvPr>
            <p:cNvGrpSpPr/>
            <p:nvPr/>
          </p:nvGrpSpPr>
          <p:grpSpPr>
            <a:xfrm>
              <a:off x="10499166" y="2955390"/>
              <a:ext cx="1510350" cy="596616"/>
              <a:chOff x="8776800" y="4742194"/>
              <a:chExt cx="1944000" cy="767916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1" name="Rechthoek 38">
                <a:extLst>
                  <a:ext uri="{FF2B5EF4-FFF2-40B4-BE49-F238E27FC236}">
                    <a16:creationId xmlns:a16="http://schemas.microsoft.com/office/drawing/2014/main" id="{4E16C988-6DA9-7A4A-A5CC-0CB096485E09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Rechthoek 39">
                <a:extLst>
                  <a:ext uri="{FF2B5EF4-FFF2-40B4-BE49-F238E27FC236}">
                    <a16:creationId xmlns:a16="http://schemas.microsoft.com/office/drawing/2014/main" id="{C9D53D1A-96EE-B84B-B261-7FCA6293191B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Rechthoek 40">
                <a:extLst>
                  <a:ext uri="{FF2B5EF4-FFF2-40B4-BE49-F238E27FC236}">
                    <a16:creationId xmlns:a16="http://schemas.microsoft.com/office/drawing/2014/main" id="{C9B59ABC-4C4B-744C-B68B-5B8F009A9AEA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hthoek 37">
                <a:extLst>
                  <a:ext uri="{FF2B5EF4-FFF2-40B4-BE49-F238E27FC236}">
                    <a16:creationId xmlns:a16="http://schemas.microsoft.com/office/drawing/2014/main" id="{610285B7-6C9F-8940-A5A0-F77746984ED3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>
                    <a:solidFill>
                      <a:schemeClr val="tx1"/>
                    </a:solidFill>
                  </a:rPr>
                  <a:t>Typering</a:t>
                </a:r>
              </a:p>
            </p:txBody>
          </p:sp>
        </p:grpSp>
        <p:grpSp>
          <p:nvGrpSpPr>
            <p:cNvPr id="45" name="Groep 51">
              <a:extLst>
                <a:ext uri="{FF2B5EF4-FFF2-40B4-BE49-F238E27FC236}">
                  <a16:creationId xmlns:a16="http://schemas.microsoft.com/office/drawing/2014/main" id="{6FDB37D9-1CBE-7C44-9739-D9681AC91E85}"/>
                </a:ext>
              </a:extLst>
            </p:cNvPr>
            <p:cNvGrpSpPr/>
            <p:nvPr/>
          </p:nvGrpSpPr>
          <p:grpSpPr>
            <a:xfrm>
              <a:off x="9627567" y="873165"/>
              <a:ext cx="1510350" cy="596616"/>
              <a:chOff x="8776800" y="4742194"/>
              <a:chExt cx="1944000" cy="767916"/>
            </a:xfrm>
            <a:solidFill>
              <a:srgbClr val="0096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6" name="Rechthoek 55">
                <a:extLst>
                  <a:ext uri="{FF2B5EF4-FFF2-40B4-BE49-F238E27FC236}">
                    <a16:creationId xmlns:a16="http://schemas.microsoft.com/office/drawing/2014/main" id="{A6419070-F5EA-9E4D-9EB0-6EC0558C9803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hthoek 53">
                <a:extLst>
                  <a:ext uri="{FF2B5EF4-FFF2-40B4-BE49-F238E27FC236}">
                    <a16:creationId xmlns:a16="http://schemas.microsoft.com/office/drawing/2014/main" id="{F8D838EA-C7CD-D249-9170-EA89F0EAA2AE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Rechthoek 54">
                <a:extLst>
                  <a:ext uri="{FF2B5EF4-FFF2-40B4-BE49-F238E27FC236}">
                    <a16:creationId xmlns:a16="http://schemas.microsoft.com/office/drawing/2014/main" id="{8CE09944-2BF4-DE4C-A660-B8433E570B00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Rechthoek 52">
                <a:extLst>
                  <a:ext uri="{FF2B5EF4-FFF2-40B4-BE49-F238E27FC236}">
                    <a16:creationId xmlns:a16="http://schemas.microsoft.com/office/drawing/2014/main" id="{61795572-E42D-D34B-AA92-22CF7AF3AA37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err="1">
                    <a:solidFill>
                      <a:schemeClr val="tx1"/>
                    </a:solidFill>
                  </a:rPr>
                  <a:t>Linked</a:t>
                </a:r>
                <a:r>
                  <a:rPr lang="nl-NL" sz="1400">
                    <a:solidFill>
                      <a:schemeClr val="tx1"/>
                    </a:solidFill>
                  </a:rPr>
                  <a:t> data</a:t>
                </a:r>
              </a:p>
            </p:txBody>
          </p:sp>
        </p:grpSp>
        <p:grpSp>
          <p:nvGrpSpPr>
            <p:cNvPr id="50" name="Groep 56">
              <a:extLst>
                <a:ext uri="{FF2B5EF4-FFF2-40B4-BE49-F238E27FC236}">
                  <a16:creationId xmlns:a16="http://schemas.microsoft.com/office/drawing/2014/main" id="{EB50D9FD-E97F-5A46-9DC5-5938AC5421FB}"/>
                </a:ext>
              </a:extLst>
            </p:cNvPr>
            <p:cNvGrpSpPr/>
            <p:nvPr/>
          </p:nvGrpSpPr>
          <p:grpSpPr>
            <a:xfrm>
              <a:off x="8762738" y="188834"/>
              <a:ext cx="1510350" cy="596616"/>
              <a:chOff x="8776800" y="4742194"/>
              <a:chExt cx="1944000" cy="767916"/>
            </a:xfrm>
            <a:solidFill>
              <a:srgbClr val="0096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1" name="Rechthoek 58">
                <a:extLst>
                  <a:ext uri="{FF2B5EF4-FFF2-40B4-BE49-F238E27FC236}">
                    <a16:creationId xmlns:a16="http://schemas.microsoft.com/office/drawing/2014/main" id="{58E8770C-0B32-3141-9213-1DFC3D3A0619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hthoek 59">
                <a:extLst>
                  <a:ext uri="{FF2B5EF4-FFF2-40B4-BE49-F238E27FC236}">
                    <a16:creationId xmlns:a16="http://schemas.microsoft.com/office/drawing/2014/main" id="{73942244-5E7D-2741-A94B-BC33193114A9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Rechthoek 60">
                <a:extLst>
                  <a:ext uri="{FF2B5EF4-FFF2-40B4-BE49-F238E27FC236}">
                    <a16:creationId xmlns:a16="http://schemas.microsoft.com/office/drawing/2014/main" id="{D51FBA50-2C71-8247-82D2-022DAF2A4A2B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hthoek 57">
                <a:extLst>
                  <a:ext uri="{FF2B5EF4-FFF2-40B4-BE49-F238E27FC236}">
                    <a16:creationId xmlns:a16="http://schemas.microsoft.com/office/drawing/2014/main" id="{795E4F4F-1FB8-CC41-BF4B-36735ED93F29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>
                    <a:solidFill>
                      <a:schemeClr val="tx1"/>
                    </a:solidFill>
                  </a:rPr>
                  <a:t>Tijdsaspecten</a:t>
                </a:r>
              </a:p>
            </p:txBody>
          </p:sp>
        </p:grpSp>
        <p:grpSp>
          <p:nvGrpSpPr>
            <p:cNvPr id="55" name="Groep 61">
              <a:extLst>
                <a:ext uri="{FF2B5EF4-FFF2-40B4-BE49-F238E27FC236}">
                  <a16:creationId xmlns:a16="http://schemas.microsoft.com/office/drawing/2014/main" id="{7C63A851-AB42-EF48-93B5-F84A9B21DC7B}"/>
                </a:ext>
              </a:extLst>
            </p:cNvPr>
            <p:cNvGrpSpPr/>
            <p:nvPr/>
          </p:nvGrpSpPr>
          <p:grpSpPr>
            <a:xfrm>
              <a:off x="7923834" y="2276768"/>
              <a:ext cx="1510350" cy="596616"/>
              <a:chOff x="8776800" y="4742194"/>
              <a:chExt cx="1944000" cy="767916"/>
            </a:xfr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Rechthoek 65">
                <a:extLst>
                  <a:ext uri="{FF2B5EF4-FFF2-40B4-BE49-F238E27FC236}">
                    <a16:creationId xmlns:a16="http://schemas.microsoft.com/office/drawing/2014/main" id="{BD3B39B7-E0A5-A54D-A4F0-1730EFBA0844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hthoek 63">
                <a:extLst>
                  <a:ext uri="{FF2B5EF4-FFF2-40B4-BE49-F238E27FC236}">
                    <a16:creationId xmlns:a16="http://schemas.microsoft.com/office/drawing/2014/main" id="{1CD59869-0BE4-A549-8226-23465F925EBA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echthoek 64">
                <a:extLst>
                  <a:ext uri="{FF2B5EF4-FFF2-40B4-BE49-F238E27FC236}">
                    <a16:creationId xmlns:a16="http://schemas.microsoft.com/office/drawing/2014/main" id="{97BDAE98-D3F0-9B44-A73F-183046247BB1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Rechthoek 62">
                <a:extLst>
                  <a:ext uri="{FF2B5EF4-FFF2-40B4-BE49-F238E27FC236}">
                    <a16:creationId xmlns:a16="http://schemas.microsoft.com/office/drawing/2014/main" id="{D8476091-7807-314E-AA6F-FFAAA1ED7FDA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Filteren</a:t>
                </a:r>
              </a:p>
            </p:txBody>
          </p:sp>
        </p:grpSp>
        <p:grpSp>
          <p:nvGrpSpPr>
            <p:cNvPr id="60" name="Groep 66">
              <a:extLst>
                <a:ext uri="{FF2B5EF4-FFF2-40B4-BE49-F238E27FC236}">
                  <a16:creationId xmlns:a16="http://schemas.microsoft.com/office/drawing/2014/main" id="{F5715574-D619-7C40-BBA8-B7A0D2699CC0}"/>
                </a:ext>
              </a:extLst>
            </p:cNvPr>
            <p:cNvGrpSpPr/>
            <p:nvPr/>
          </p:nvGrpSpPr>
          <p:grpSpPr>
            <a:xfrm>
              <a:off x="9632145" y="2272383"/>
              <a:ext cx="1510350" cy="596616"/>
              <a:chOff x="8776800" y="4742194"/>
              <a:chExt cx="1944000" cy="767916"/>
            </a:xfr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1" name="Rechthoek 67">
                <a:extLst>
                  <a:ext uri="{FF2B5EF4-FFF2-40B4-BE49-F238E27FC236}">
                    <a16:creationId xmlns:a16="http://schemas.microsoft.com/office/drawing/2014/main" id="{0B248BC9-1760-E246-97B6-B212FC07D4DB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echthoek 69">
                <a:extLst>
                  <a:ext uri="{FF2B5EF4-FFF2-40B4-BE49-F238E27FC236}">
                    <a16:creationId xmlns:a16="http://schemas.microsoft.com/office/drawing/2014/main" id="{757EC108-6037-B44E-946D-ED3FB12DD3B3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Rechthoek 70">
                <a:extLst>
                  <a:ext uri="{FF2B5EF4-FFF2-40B4-BE49-F238E27FC236}">
                    <a16:creationId xmlns:a16="http://schemas.microsoft.com/office/drawing/2014/main" id="{4508A05D-6865-8541-B2B1-8D48EBD28337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Rechthoek 68">
                <a:extLst>
                  <a:ext uri="{FF2B5EF4-FFF2-40B4-BE49-F238E27FC236}">
                    <a16:creationId xmlns:a16="http://schemas.microsoft.com/office/drawing/2014/main" id="{44E5A682-D426-7C4A-8DC0-1AEDA546B0CA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Abonneren</a:t>
                </a:r>
              </a:p>
            </p:txBody>
          </p:sp>
        </p:grpSp>
        <p:grpSp>
          <p:nvGrpSpPr>
            <p:cNvPr id="65" name="Groep 71">
              <a:extLst>
                <a:ext uri="{FF2B5EF4-FFF2-40B4-BE49-F238E27FC236}">
                  <a16:creationId xmlns:a16="http://schemas.microsoft.com/office/drawing/2014/main" id="{D3230500-D10E-204F-A123-864C3361C0AF}"/>
                </a:ext>
              </a:extLst>
            </p:cNvPr>
            <p:cNvGrpSpPr/>
            <p:nvPr/>
          </p:nvGrpSpPr>
          <p:grpSpPr>
            <a:xfrm>
              <a:off x="7915554" y="1573815"/>
              <a:ext cx="1510350" cy="596616"/>
              <a:chOff x="8776800" y="4742194"/>
              <a:chExt cx="1944000" cy="767916"/>
            </a:xfr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6" name="Rechthoek 75">
                <a:extLst>
                  <a:ext uri="{FF2B5EF4-FFF2-40B4-BE49-F238E27FC236}">
                    <a16:creationId xmlns:a16="http://schemas.microsoft.com/office/drawing/2014/main" id="{955DB2E3-EFA5-974A-AD50-167F129C42D1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Rechthoek 73">
                <a:extLst>
                  <a:ext uri="{FF2B5EF4-FFF2-40B4-BE49-F238E27FC236}">
                    <a16:creationId xmlns:a16="http://schemas.microsoft.com/office/drawing/2014/main" id="{D7A90CE7-C200-B142-807C-E92804369470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Rechthoek 74">
                <a:extLst>
                  <a:ext uri="{FF2B5EF4-FFF2-40B4-BE49-F238E27FC236}">
                    <a16:creationId xmlns:a16="http://schemas.microsoft.com/office/drawing/2014/main" id="{566B790D-8A45-2148-859A-27FB67DA6163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Rechthoek 72">
                <a:extLst>
                  <a:ext uri="{FF2B5EF4-FFF2-40B4-BE49-F238E27FC236}">
                    <a16:creationId xmlns:a16="http://schemas.microsoft.com/office/drawing/2014/main" id="{D9C0AAEE-0FCC-B34A-AC23-54902FAC042E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Pull</a:t>
                </a:r>
              </a:p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(i.p.v. push)</a:t>
                </a:r>
              </a:p>
            </p:txBody>
          </p:sp>
        </p:grpSp>
        <p:grpSp>
          <p:nvGrpSpPr>
            <p:cNvPr id="70" name="Groep 76">
              <a:extLst>
                <a:ext uri="{FF2B5EF4-FFF2-40B4-BE49-F238E27FC236}">
                  <a16:creationId xmlns:a16="http://schemas.microsoft.com/office/drawing/2014/main" id="{809A0063-0DA1-7643-80FA-6A0D76AD6A24}"/>
                </a:ext>
              </a:extLst>
            </p:cNvPr>
            <p:cNvGrpSpPr/>
            <p:nvPr/>
          </p:nvGrpSpPr>
          <p:grpSpPr>
            <a:xfrm>
              <a:off x="7915554" y="877360"/>
              <a:ext cx="1510350" cy="596616"/>
              <a:chOff x="8776800" y="4742194"/>
              <a:chExt cx="1944000" cy="767916"/>
            </a:xfr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1" name="Rechthoek 78">
                <a:extLst>
                  <a:ext uri="{FF2B5EF4-FFF2-40B4-BE49-F238E27FC236}">
                    <a16:creationId xmlns:a16="http://schemas.microsoft.com/office/drawing/2014/main" id="{4018E7A0-F8B5-8049-884A-1F1935C34BEE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hthoek 79">
                <a:extLst>
                  <a:ext uri="{FF2B5EF4-FFF2-40B4-BE49-F238E27FC236}">
                    <a16:creationId xmlns:a16="http://schemas.microsoft.com/office/drawing/2014/main" id="{1A8727E0-2325-5448-B431-82DB6905A1B1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echthoek 80">
                <a:extLst>
                  <a:ext uri="{FF2B5EF4-FFF2-40B4-BE49-F238E27FC236}">
                    <a16:creationId xmlns:a16="http://schemas.microsoft.com/office/drawing/2014/main" id="{6B0AC127-0975-8F4B-8657-F05CC0F4F0E0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Rechthoek 77">
                <a:extLst>
                  <a:ext uri="{FF2B5EF4-FFF2-40B4-BE49-F238E27FC236}">
                    <a16:creationId xmlns:a16="http://schemas.microsoft.com/office/drawing/2014/main" id="{CF308238-ACEB-F247-9207-29585D2F1E3B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Makelaar/Hub</a:t>
                </a:r>
              </a:p>
            </p:txBody>
          </p:sp>
        </p:grpSp>
        <p:grpSp>
          <p:nvGrpSpPr>
            <p:cNvPr id="75" name="Groep 81">
              <a:extLst>
                <a:ext uri="{FF2B5EF4-FFF2-40B4-BE49-F238E27FC236}">
                  <a16:creationId xmlns:a16="http://schemas.microsoft.com/office/drawing/2014/main" id="{5B41B34E-A311-074E-89C1-50A1FBA4C238}"/>
                </a:ext>
              </a:extLst>
            </p:cNvPr>
            <p:cNvGrpSpPr/>
            <p:nvPr/>
          </p:nvGrpSpPr>
          <p:grpSpPr>
            <a:xfrm>
              <a:off x="10051159" y="1573815"/>
              <a:ext cx="1510350" cy="596616"/>
              <a:chOff x="8776800" y="4742194"/>
              <a:chExt cx="1944000" cy="767916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6" name="Rechthoek 83">
                <a:extLst>
                  <a:ext uri="{FF2B5EF4-FFF2-40B4-BE49-F238E27FC236}">
                    <a16:creationId xmlns:a16="http://schemas.microsoft.com/office/drawing/2014/main" id="{8A384421-3679-DF48-AC5F-A80C6A0EA2FE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Rechthoek 84">
                <a:extLst>
                  <a:ext uri="{FF2B5EF4-FFF2-40B4-BE49-F238E27FC236}">
                    <a16:creationId xmlns:a16="http://schemas.microsoft.com/office/drawing/2014/main" id="{D973BFC0-42E4-E14E-BF20-733FE31F2FCE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Rechthoek 85">
                <a:extLst>
                  <a:ext uri="{FF2B5EF4-FFF2-40B4-BE49-F238E27FC236}">
                    <a16:creationId xmlns:a16="http://schemas.microsoft.com/office/drawing/2014/main" id="{23B3FBAF-7620-4145-A175-092A249E9B93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Rechthoek 82">
                <a:extLst>
                  <a:ext uri="{FF2B5EF4-FFF2-40B4-BE49-F238E27FC236}">
                    <a16:creationId xmlns:a16="http://schemas.microsoft.com/office/drawing/2014/main" id="{13AA7143-76ED-B045-9165-A45ED8FD78B3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Centrale type</a:t>
                </a:r>
              </a:p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catalogus </a:t>
                </a:r>
              </a:p>
            </p:txBody>
          </p:sp>
        </p:grpSp>
        <p:grpSp>
          <p:nvGrpSpPr>
            <p:cNvPr id="80" name="Groep 86">
              <a:extLst>
                <a:ext uri="{FF2B5EF4-FFF2-40B4-BE49-F238E27FC236}">
                  <a16:creationId xmlns:a16="http://schemas.microsoft.com/office/drawing/2014/main" id="{8AD8EF87-EC21-8B43-912C-14293496A08F}"/>
                </a:ext>
              </a:extLst>
            </p:cNvPr>
            <p:cNvGrpSpPr/>
            <p:nvPr/>
          </p:nvGrpSpPr>
          <p:grpSpPr>
            <a:xfrm>
              <a:off x="10459947" y="188834"/>
              <a:ext cx="1510350" cy="596616"/>
              <a:chOff x="8776800" y="4742194"/>
              <a:chExt cx="1944000" cy="767916"/>
            </a:xfrm>
            <a:solidFill>
              <a:srgbClr val="0096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1" name="Rechthoek 90">
                <a:extLst>
                  <a:ext uri="{FF2B5EF4-FFF2-40B4-BE49-F238E27FC236}">
                    <a16:creationId xmlns:a16="http://schemas.microsoft.com/office/drawing/2014/main" id="{B474F3FF-6FD4-0644-BCD8-E061D4CCF9F3}"/>
                  </a:ext>
                </a:extLst>
              </p:cNvPr>
              <p:cNvSpPr/>
              <p:nvPr/>
            </p:nvSpPr>
            <p:spPr>
              <a:xfrm>
                <a:off x="10175586" y="4746488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hthoek 88">
                <a:extLst>
                  <a:ext uri="{FF2B5EF4-FFF2-40B4-BE49-F238E27FC236}">
                    <a16:creationId xmlns:a16="http://schemas.microsoft.com/office/drawing/2014/main" id="{C47F811D-1B31-DA49-82EF-967522E21BAC}"/>
                  </a:ext>
                </a:extLst>
              </p:cNvPr>
              <p:cNvSpPr/>
              <p:nvPr/>
            </p:nvSpPr>
            <p:spPr>
              <a:xfrm>
                <a:off x="9630373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hthoek 89">
                <a:extLst>
                  <a:ext uri="{FF2B5EF4-FFF2-40B4-BE49-F238E27FC236}">
                    <a16:creationId xmlns:a16="http://schemas.microsoft.com/office/drawing/2014/main" id="{E6966B25-AFE4-AC4D-9F03-A77D39C3B196}"/>
                  </a:ext>
                </a:extLst>
              </p:cNvPr>
              <p:cNvSpPr/>
              <p:nvPr/>
            </p:nvSpPr>
            <p:spPr>
              <a:xfrm>
                <a:off x="9085160" y="4742194"/>
                <a:ext cx="236853" cy="83400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hthoek 87">
                <a:extLst>
                  <a:ext uri="{FF2B5EF4-FFF2-40B4-BE49-F238E27FC236}">
                    <a16:creationId xmlns:a16="http://schemas.microsoft.com/office/drawing/2014/main" id="{26512F4D-FF48-0D45-B8DD-0BDB791024A1}"/>
                  </a:ext>
                </a:extLst>
              </p:cNvPr>
              <p:cNvSpPr/>
              <p:nvPr/>
            </p:nvSpPr>
            <p:spPr>
              <a:xfrm>
                <a:off x="8776800" y="4825594"/>
                <a:ext cx="1944000" cy="684516"/>
              </a:xfrm>
              <a:prstGeom prst="rect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Bevraging</a:t>
                </a:r>
              </a:p>
              <a:p>
                <a:pPr algn="ctr"/>
                <a:r>
                  <a:rPr lang="nl-NL" sz="1400" dirty="0">
                    <a:solidFill>
                      <a:schemeClr val="tx1"/>
                    </a:solidFill>
                  </a:rPr>
                  <a:t>(</a:t>
                </a:r>
                <a:r>
                  <a:rPr lang="nl-NL" sz="1400" dirty="0" err="1">
                    <a:solidFill>
                      <a:schemeClr val="tx1"/>
                    </a:solidFill>
                  </a:rPr>
                  <a:t>i.r.t</a:t>
                </a:r>
                <a:r>
                  <a:rPr lang="nl-NL" sz="1400" dirty="0">
                    <a:solidFill>
                      <a:schemeClr val="tx1"/>
                    </a:solidFill>
                  </a:rPr>
                  <a:t>. notificeren)</a:t>
                </a:r>
              </a:p>
            </p:txBody>
          </p:sp>
        </p:grp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E5CAD552-6F45-3346-BD5A-083FABA1FD09}"/>
              </a:ext>
            </a:extLst>
          </p:cNvPr>
          <p:cNvSpPr txBox="1"/>
          <p:nvPr/>
        </p:nvSpPr>
        <p:spPr>
          <a:xfrm>
            <a:off x="1057158" y="5777531"/>
            <a:ext cx="2176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Interpretatie concept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B6C4A3B-9F6E-6941-B4E4-DDF0596D8394}"/>
              </a:ext>
            </a:extLst>
          </p:cNvPr>
          <p:cNvSpPr/>
          <p:nvPr/>
        </p:nvSpPr>
        <p:spPr>
          <a:xfrm>
            <a:off x="4232022" y="1000076"/>
            <a:ext cx="3146656" cy="2537168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NL" sz="2000" dirty="0">
              <a:solidFill>
                <a:schemeClr val="tx1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EFD94E8-0F4A-0D49-A791-910ACBF776C1}"/>
              </a:ext>
            </a:extLst>
          </p:cNvPr>
          <p:cNvSpPr txBox="1"/>
          <p:nvPr/>
        </p:nvSpPr>
        <p:spPr>
          <a:xfrm>
            <a:off x="4701555" y="1141515"/>
            <a:ext cx="2207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Redenen gelaagdheid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49EC04C-9FBC-F846-A4F3-19477C7B3537}"/>
              </a:ext>
            </a:extLst>
          </p:cNvPr>
          <p:cNvSpPr/>
          <p:nvPr/>
        </p:nvSpPr>
        <p:spPr>
          <a:xfrm>
            <a:off x="4446624" y="2496705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Alle interpretaties zijn zinvol.</a:t>
            </a:r>
          </a:p>
          <a:p>
            <a:pPr algn="ctr"/>
            <a:r>
              <a:rPr lang="en-NL" sz="1600" dirty="0">
                <a:solidFill>
                  <a:schemeClr val="tx1"/>
                </a:solidFill>
              </a:rPr>
              <a:t>Niet alles hoeft ‘echt’ gebeurtenisgedreven.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490F203C-6B9E-F847-9726-29E71872E8DB}"/>
              </a:ext>
            </a:extLst>
          </p:cNvPr>
          <p:cNvSpPr/>
          <p:nvPr/>
        </p:nvSpPr>
        <p:spPr>
          <a:xfrm>
            <a:off x="4446624" y="1615833"/>
            <a:ext cx="2735176" cy="8046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chemeClr val="tx1"/>
                </a:solidFill>
              </a:rPr>
              <a:t>Transitie van gegevensorientatie naar gebeurtenisorientatie</a:t>
            </a:r>
          </a:p>
        </p:txBody>
      </p:sp>
    </p:spTree>
    <p:extLst>
      <p:ext uri="{BB962C8B-B14F-4D97-AF65-F5344CB8AC3E}">
        <p14:creationId xmlns:p14="http://schemas.microsoft.com/office/powerpoint/2010/main" val="10450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8" grpId="0"/>
      <p:bldP spid="99" grpId="0" animBg="1"/>
      <p:bldP spid="10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1555BDE-2BEC-4009-B5C3-9F053B9AF5FB}"/>
              </a:ext>
            </a:extLst>
          </p:cNvPr>
          <p:cNvSpPr/>
          <p:nvPr/>
        </p:nvSpPr>
        <p:spPr>
          <a:xfrm>
            <a:off x="721537" y="1808957"/>
            <a:ext cx="3499133" cy="45655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err="1">
                <a:solidFill>
                  <a:sysClr val="windowText" lastClr="000000"/>
                </a:solidFill>
              </a:rPr>
              <a:t>Core</a:t>
            </a:r>
            <a:endParaRPr lang="nl-NL" b="1">
              <a:solidFill>
                <a:sysClr val="windowText" lastClr="000000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DBA223-BE39-4964-A90D-54A4675EB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Cloud events adoptie: Event attributen en </a:t>
            </a:r>
            <a:r>
              <a:rPr lang="nl-NL" dirty="0" err="1"/>
              <a:t>extensions</a:t>
            </a:r>
            <a:endParaRPr lang="nl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194972BB-FC00-4A84-ABA8-2D9088E6FA21}"/>
              </a:ext>
            </a:extLst>
          </p:cNvPr>
          <p:cNvSpPr txBox="1"/>
          <p:nvPr/>
        </p:nvSpPr>
        <p:spPr>
          <a:xfrm>
            <a:off x="886752" y="2287854"/>
            <a:ext cx="2127249" cy="3970318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800" u="sng" noProof="0" dirty="0"/>
              <a:t>REQUIRED attributes</a:t>
            </a: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source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 err="1"/>
              <a:t>specversion</a:t>
            </a:r>
            <a:endParaRPr lang="en-US" sz="18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</a:t>
            </a:r>
            <a:endParaRPr lang="en-US" dirty="0">
              <a:cs typeface="Calibri"/>
            </a:endParaRPr>
          </a:p>
          <a:p>
            <a:endParaRPr lang="en-US" dirty="0"/>
          </a:p>
          <a:p>
            <a:r>
              <a:rPr lang="en-US" u="sng" dirty="0"/>
              <a:t>OPTIONAL attributes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datacontenttype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dataschema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Event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B81F0A1-E876-4AB6-9A65-D9F78220409A}"/>
              </a:ext>
            </a:extLst>
          </p:cNvPr>
          <p:cNvSpPr/>
          <p:nvPr/>
        </p:nvSpPr>
        <p:spPr>
          <a:xfrm>
            <a:off x="4382509" y="1808957"/>
            <a:ext cx="3499133" cy="45655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err="1">
                <a:solidFill>
                  <a:sysClr val="windowText" lastClr="000000"/>
                </a:solidFill>
              </a:rPr>
              <a:t>Extensions</a:t>
            </a:r>
            <a:endParaRPr lang="nl-NL" b="1">
              <a:solidFill>
                <a:sysClr val="windowText" lastClr="000000"/>
              </a:solidFill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F6D01C9-A4AC-4A76-A3D3-CE11A6B2F340}"/>
              </a:ext>
            </a:extLst>
          </p:cNvPr>
          <p:cNvSpPr txBox="1"/>
          <p:nvPr/>
        </p:nvSpPr>
        <p:spPr>
          <a:xfrm>
            <a:off x="4522345" y="2287854"/>
            <a:ext cx="2239652" cy="203132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800" u="sng" noProof="0" dirty="0"/>
              <a:t>Extensions</a:t>
            </a: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Dataref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>
                <a:solidFill>
                  <a:schemeClr val="bg1">
                    <a:lumMod val="50000"/>
                  </a:schemeClr>
                </a:solidFill>
              </a:rPr>
              <a:t>Distributed Tracing</a:t>
            </a:r>
            <a:endParaRPr lang="en-US" strike="sngStrike" dirty="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>
                <a:solidFill>
                  <a:schemeClr val="bg1">
                    <a:lumMod val="50000"/>
                  </a:schemeClr>
                </a:solidFill>
              </a:rPr>
              <a:t>Partitioning</a:t>
            </a:r>
            <a:endParaRPr lang="en-US" strike="sngStrike" dirty="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>
                <a:solidFill>
                  <a:schemeClr val="bg1">
                    <a:lumMod val="50000"/>
                  </a:schemeClr>
                </a:solidFill>
              </a:rPr>
              <a:t>Sampling</a:t>
            </a:r>
            <a:endParaRPr lang="en-US" strike="sngStrike" dirty="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Sequence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noProof="0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B204FEA5-2D8A-43B5-B4E6-E69889A3CC12}"/>
              </a:ext>
            </a:extLst>
          </p:cNvPr>
          <p:cNvSpPr/>
          <p:nvPr/>
        </p:nvSpPr>
        <p:spPr>
          <a:xfrm>
            <a:off x="8021478" y="1808957"/>
            <a:ext cx="3499133" cy="456558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>
                <a:solidFill>
                  <a:sysClr val="windowText" lastClr="000000"/>
                </a:solidFill>
              </a:rPr>
              <a:t>Overige concepten</a:t>
            </a:r>
          </a:p>
        </p:txBody>
      </p:sp>
      <p:grpSp>
        <p:nvGrpSpPr>
          <p:cNvPr id="10" name="Groep 30">
            <a:extLst>
              <a:ext uri="{FF2B5EF4-FFF2-40B4-BE49-F238E27FC236}">
                <a16:creationId xmlns:a16="http://schemas.microsoft.com/office/drawing/2014/main" id="{C8A54A60-BC0E-485D-8FC1-A7350A4C9E19}"/>
              </a:ext>
            </a:extLst>
          </p:cNvPr>
          <p:cNvGrpSpPr/>
          <p:nvPr/>
        </p:nvGrpSpPr>
        <p:grpSpPr>
          <a:xfrm>
            <a:off x="1894024" y="1408305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1" name="Rechthoek 29">
              <a:extLst>
                <a:ext uri="{FF2B5EF4-FFF2-40B4-BE49-F238E27FC236}">
                  <a16:creationId xmlns:a16="http://schemas.microsoft.com/office/drawing/2014/main" id="{CA9C8A2D-06BE-4A49-9A56-573601F0835A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2" name="Rechthoek 27">
              <a:extLst>
                <a:ext uri="{FF2B5EF4-FFF2-40B4-BE49-F238E27FC236}">
                  <a16:creationId xmlns:a16="http://schemas.microsoft.com/office/drawing/2014/main" id="{43CADD1F-5A64-4A2D-8D9F-26A5694459A5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3" name="Rechthoek 28">
              <a:extLst>
                <a:ext uri="{FF2B5EF4-FFF2-40B4-BE49-F238E27FC236}">
                  <a16:creationId xmlns:a16="http://schemas.microsoft.com/office/drawing/2014/main" id="{CB4598D9-459B-4EE8-B953-76641B47991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4" name="Rechthoek 26">
              <a:extLst>
                <a:ext uri="{FF2B5EF4-FFF2-40B4-BE49-F238E27FC236}">
                  <a16:creationId xmlns:a16="http://schemas.microsoft.com/office/drawing/2014/main" id="{C83886E7-C548-4A19-82A1-541BF3E7B6BE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Basale notificatie</a:t>
              </a:r>
            </a:p>
          </p:txBody>
        </p:sp>
      </p:grpSp>
      <p:grpSp>
        <p:nvGrpSpPr>
          <p:cNvPr id="11" name="Groep 31">
            <a:extLst>
              <a:ext uri="{FF2B5EF4-FFF2-40B4-BE49-F238E27FC236}">
                <a16:creationId xmlns:a16="http://schemas.microsoft.com/office/drawing/2014/main" id="{AEB34369-7C52-43C5-B2E1-52EDE56C3BD0}"/>
              </a:ext>
            </a:extLst>
          </p:cNvPr>
          <p:cNvGrpSpPr/>
          <p:nvPr/>
        </p:nvGrpSpPr>
        <p:grpSpPr>
          <a:xfrm>
            <a:off x="1810795" y="5986327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7" name="Rechthoek 33">
              <a:extLst>
                <a:ext uri="{FF2B5EF4-FFF2-40B4-BE49-F238E27FC236}">
                  <a16:creationId xmlns:a16="http://schemas.microsoft.com/office/drawing/2014/main" id="{A0CC01EF-F648-4554-BF4A-2B2680D6A8DC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8" name="Rechthoek 34">
              <a:extLst>
                <a:ext uri="{FF2B5EF4-FFF2-40B4-BE49-F238E27FC236}">
                  <a16:creationId xmlns:a16="http://schemas.microsoft.com/office/drawing/2014/main" id="{402C2D26-E4C7-4115-B3E0-62CD25DFCDCA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9" name="Rechthoek 35">
              <a:extLst>
                <a:ext uri="{FF2B5EF4-FFF2-40B4-BE49-F238E27FC236}">
                  <a16:creationId xmlns:a16="http://schemas.microsoft.com/office/drawing/2014/main" id="{D1DF21C9-E026-4B1B-AD4D-23239C70A254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0" name="Rechthoek 32">
              <a:extLst>
                <a:ext uri="{FF2B5EF4-FFF2-40B4-BE49-F238E27FC236}">
                  <a16:creationId xmlns:a16="http://schemas.microsoft.com/office/drawing/2014/main" id="{C47DA8FA-A54E-4809-A827-DE3C0984818F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Gegevens over object</a:t>
              </a:r>
            </a:p>
          </p:txBody>
        </p:sp>
      </p:grpSp>
      <p:grpSp>
        <p:nvGrpSpPr>
          <p:cNvPr id="12" name="Groep 36">
            <a:extLst>
              <a:ext uri="{FF2B5EF4-FFF2-40B4-BE49-F238E27FC236}">
                <a16:creationId xmlns:a16="http://schemas.microsoft.com/office/drawing/2014/main" id="{964570CE-E773-4A54-8697-150A18305293}"/>
              </a:ext>
            </a:extLst>
          </p:cNvPr>
          <p:cNvGrpSpPr/>
          <p:nvPr/>
        </p:nvGrpSpPr>
        <p:grpSpPr>
          <a:xfrm>
            <a:off x="1842824" y="3497435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3" name="Rechthoek 38">
              <a:extLst>
                <a:ext uri="{FF2B5EF4-FFF2-40B4-BE49-F238E27FC236}">
                  <a16:creationId xmlns:a16="http://schemas.microsoft.com/office/drawing/2014/main" id="{D43FBD96-0DCC-4EE8-90A9-63A6BACBA296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4" name="Rechthoek 39">
              <a:extLst>
                <a:ext uri="{FF2B5EF4-FFF2-40B4-BE49-F238E27FC236}">
                  <a16:creationId xmlns:a16="http://schemas.microsoft.com/office/drawing/2014/main" id="{7388EDE0-894F-4850-916D-D55A2B859769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5" name="Rechthoek 40">
              <a:extLst>
                <a:ext uri="{FF2B5EF4-FFF2-40B4-BE49-F238E27FC236}">
                  <a16:creationId xmlns:a16="http://schemas.microsoft.com/office/drawing/2014/main" id="{5F37FF89-8991-4C21-BBA5-5F9FCFAD3732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6" name="Rechthoek 37">
              <a:extLst>
                <a:ext uri="{FF2B5EF4-FFF2-40B4-BE49-F238E27FC236}">
                  <a16:creationId xmlns:a16="http://schemas.microsoft.com/office/drawing/2014/main" id="{81D2CDAA-A116-4B22-8FF2-05DF234EA543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Typering</a:t>
              </a:r>
            </a:p>
          </p:txBody>
        </p:sp>
      </p:grpSp>
      <p:grpSp>
        <p:nvGrpSpPr>
          <p:cNvPr id="13" name="Groep 51">
            <a:extLst>
              <a:ext uri="{FF2B5EF4-FFF2-40B4-BE49-F238E27FC236}">
                <a16:creationId xmlns:a16="http://schemas.microsoft.com/office/drawing/2014/main" id="{5A629070-FECB-4267-9649-AB4C3CC988EF}"/>
              </a:ext>
            </a:extLst>
          </p:cNvPr>
          <p:cNvGrpSpPr/>
          <p:nvPr/>
        </p:nvGrpSpPr>
        <p:grpSpPr>
          <a:xfrm>
            <a:off x="5769109" y="2371922"/>
            <a:ext cx="1120088" cy="442455"/>
            <a:chOff x="8776800" y="4742194"/>
            <a:chExt cx="1944000" cy="767916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9" name="Rechthoek 55">
              <a:extLst>
                <a:ext uri="{FF2B5EF4-FFF2-40B4-BE49-F238E27FC236}">
                  <a16:creationId xmlns:a16="http://schemas.microsoft.com/office/drawing/2014/main" id="{9682C50E-681B-4F33-817C-186F73947913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0" name="Rechthoek 53">
              <a:extLst>
                <a:ext uri="{FF2B5EF4-FFF2-40B4-BE49-F238E27FC236}">
                  <a16:creationId xmlns:a16="http://schemas.microsoft.com/office/drawing/2014/main" id="{2206FD37-7CB6-4050-9EE5-4B6007AD2E17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1" name="Rechthoek 54">
              <a:extLst>
                <a:ext uri="{FF2B5EF4-FFF2-40B4-BE49-F238E27FC236}">
                  <a16:creationId xmlns:a16="http://schemas.microsoft.com/office/drawing/2014/main" id="{05E2A4E0-2E80-4A90-8579-C7FB966C56F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2" name="Rechthoek 52">
              <a:extLst>
                <a:ext uri="{FF2B5EF4-FFF2-40B4-BE49-F238E27FC236}">
                  <a16:creationId xmlns:a16="http://schemas.microsoft.com/office/drawing/2014/main" id="{DE7AF17D-9296-425F-978E-82A980E00078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 err="1">
                  <a:solidFill>
                    <a:schemeClr val="tx1"/>
                  </a:solidFill>
                </a:rPr>
                <a:t>Linked</a:t>
              </a:r>
              <a:r>
                <a:rPr lang="nl-NL" sz="1050" dirty="0">
                  <a:solidFill>
                    <a:schemeClr val="tx1"/>
                  </a:solidFill>
                </a:rPr>
                <a:t> data</a:t>
              </a:r>
            </a:p>
          </p:txBody>
        </p:sp>
      </p:grpSp>
      <p:grpSp>
        <p:nvGrpSpPr>
          <p:cNvPr id="14" name="Groep 56">
            <a:extLst>
              <a:ext uri="{FF2B5EF4-FFF2-40B4-BE49-F238E27FC236}">
                <a16:creationId xmlns:a16="http://schemas.microsoft.com/office/drawing/2014/main" id="{92358AD3-D08C-4758-8786-8F0D2DE128BA}"/>
              </a:ext>
            </a:extLst>
          </p:cNvPr>
          <p:cNvGrpSpPr/>
          <p:nvPr/>
        </p:nvGrpSpPr>
        <p:grpSpPr>
          <a:xfrm>
            <a:off x="1832041" y="5102745"/>
            <a:ext cx="1120088" cy="442455"/>
            <a:chOff x="8776800" y="4742194"/>
            <a:chExt cx="1944000" cy="767916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5" name="Rechthoek 58">
              <a:extLst>
                <a:ext uri="{FF2B5EF4-FFF2-40B4-BE49-F238E27FC236}">
                  <a16:creationId xmlns:a16="http://schemas.microsoft.com/office/drawing/2014/main" id="{7E30A00C-D3BE-4E1B-B6AB-7D8EF88D2902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6" name="Rechthoek 59">
              <a:extLst>
                <a:ext uri="{FF2B5EF4-FFF2-40B4-BE49-F238E27FC236}">
                  <a16:creationId xmlns:a16="http://schemas.microsoft.com/office/drawing/2014/main" id="{DE72D2D9-2FCB-44E8-9F01-825DAF8C7A3D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7" name="Rechthoek 60">
              <a:extLst>
                <a:ext uri="{FF2B5EF4-FFF2-40B4-BE49-F238E27FC236}">
                  <a16:creationId xmlns:a16="http://schemas.microsoft.com/office/drawing/2014/main" id="{F07A443C-355A-4E61-8FCE-B4FC374BE18E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8" name="Rechthoek 57">
              <a:extLst>
                <a:ext uri="{FF2B5EF4-FFF2-40B4-BE49-F238E27FC236}">
                  <a16:creationId xmlns:a16="http://schemas.microsoft.com/office/drawing/2014/main" id="{6564C5AE-78AA-4DA4-A6EE-FCD18B5F3403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Tijdsaspecten</a:t>
              </a:r>
            </a:p>
          </p:txBody>
        </p:sp>
      </p:grpSp>
      <p:grpSp>
        <p:nvGrpSpPr>
          <p:cNvPr id="15" name="Groep 61">
            <a:extLst>
              <a:ext uri="{FF2B5EF4-FFF2-40B4-BE49-F238E27FC236}">
                <a16:creationId xmlns:a16="http://schemas.microsoft.com/office/drawing/2014/main" id="{21B4CDDE-6BCC-4CDC-B6DF-C4ED3EC4E2B7}"/>
              </a:ext>
            </a:extLst>
          </p:cNvPr>
          <p:cNvGrpSpPr/>
          <p:nvPr/>
        </p:nvGrpSpPr>
        <p:grpSpPr>
          <a:xfrm>
            <a:off x="3728779" y="1413665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Rechthoek 65">
              <a:extLst>
                <a:ext uri="{FF2B5EF4-FFF2-40B4-BE49-F238E27FC236}">
                  <a16:creationId xmlns:a16="http://schemas.microsoft.com/office/drawing/2014/main" id="{CD865A8C-D3F1-4F59-A740-732757905DAD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2" name="Rechthoek 63">
              <a:extLst>
                <a:ext uri="{FF2B5EF4-FFF2-40B4-BE49-F238E27FC236}">
                  <a16:creationId xmlns:a16="http://schemas.microsoft.com/office/drawing/2014/main" id="{718B77F6-6A59-4370-AFCE-7BC490F8D69F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3" name="Rechthoek 64">
              <a:extLst>
                <a:ext uri="{FF2B5EF4-FFF2-40B4-BE49-F238E27FC236}">
                  <a16:creationId xmlns:a16="http://schemas.microsoft.com/office/drawing/2014/main" id="{D0EA1675-C42B-47C4-9651-60284404D02A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4" name="Rechthoek 62">
              <a:extLst>
                <a:ext uri="{FF2B5EF4-FFF2-40B4-BE49-F238E27FC236}">
                  <a16:creationId xmlns:a16="http://schemas.microsoft.com/office/drawing/2014/main" id="{8EB9D918-5771-4402-BC51-C650ECDFFDB5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Filteren</a:t>
              </a:r>
            </a:p>
          </p:txBody>
        </p:sp>
      </p:grpSp>
      <p:grpSp>
        <p:nvGrpSpPr>
          <p:cNvPr id="16" name="Groep 66">
            <a:extLst>
              <a:ext uri="{FF2B5EF4-FFF2-40B4-BE49-F238E27FC236}">
                <a16:creationId xmlns:a16="http://schemas.microsoft.com/office/drawing/2014/main" id="{0689438B-F992-464B-8AB7-814ECF5DBF89}"/>
              </a:ext>
            </a:extLst>
          </p:cNvPr>
          <p:cNvGrpSpPr/>
          <p:nvPr/>
        </p:nvGrpSpPr>
        <p:grpSpPr>
          <a:xfrm>
            <a:off x="8373451" y="2593149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7" name="Rechthoek 67">
              <a:extLst>
                <a:ext uri="{FF2B5EF4-FFF2-40B4-BE49-F238E27FC236}">
                  <a16:creationId xmlns:a16="http://schemas.microsoft.com/office/drawing/2014/main" id="{551688F2-6E6D-4A74-9406-5AB3A9119075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8" name="Rechthoek 69">
              <a:extLst>
                <a:ext uri="{FF2B5EF4-FFF2-40B4-BE49-F238E27FC236}">
                  <a16:creationId xmlns:a16="http://schemas.microsoft.com/office/drawing/2014/main" id="{F1A39969-6F32-46CC-B09B-9996F729C3D1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9" name="Rechthoek 70">
              <a:extLst>
                <a:ext uri="{FF2B5EF4-FFF2-40B4-BE49-F238E27FC236}">
                  <a16:creationId xmlns:a16="http://schemas.microsoft.com/office/drawing/2014/main" id="{BF19EF55-9CC4-46E9-ACEC-ACBE1FE0A710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0" name="Rechthoek 68">
              <a:extLst>
                <a:ext uri="{FF2B5EF4-FFF2-40B4-BE49-F238E27FC236}">
                  <a16:creationId xmlns:a16="http://schemas.microsoft.com/office/drawing/2014/main" id="{5ACDDE45-02E2-462F-BE5C-21627B447B7A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Abonneren</a:t>
              </a:r>
            </a:p>
          </p:txBody>
        </p:sp>
      </p:grpSp>
      <p:grpSp>
        <p:nvGrpSpPr>
          <p:cNvPr id="17" name="Groep 71">
            <a:extLst>
              <a:ext uri="{FF2B5EF4-FFF2-40B4-BE49-F238E27FC236}">
                <a16:creationId xmlns:a16="http://schemas.microsoft.com/office/drawing/2014/main" id="{0E200545-EAA1-4522-A5D1-F64075AF4288}"/>
              </a:ext>
            </a:extLst>
          </p:cNvPr>
          <p:cNvGrpSpPr/>
          <p:nvPr/>
        </p:nvGrpSpPr>
        <p:grpSpPr>
          <a:xfrm>
            <a:off x="5946779" y="3649296"/>
            <a:ext cx="1120088" cy="442455"/>
            <a:chOff x="8776800" y="4742194"/>
            <a:chExt cx="1944000" cy="767916"/>
          </a:xfr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Rechthoek 75">
              <a:extLst>
                <a:ext uri="{FF2B5EF4-FFF2-40B4-BE49-F238E27FC236}">
                  <a16:creationId xmlns:a16="http://schemas.microsoft.com/office/drawing/2014/main" id="{3744F92D-9022-4373-8B6A-756116F0145C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4" name="Rechthoek 73">
              <a:extLst>
                <a:ext uri="{FF2B5EF4-FFF2-40B4-BE49-F238E27FC236}">
                  <a16:creationId xmlns:a16="http://schemas.microsoft.com/office/drawing/2014/main" id="{DD3C2D41-8FEE-4C39-BCA5-9F6311A68252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5" name="Rechthoek 74">
              <a:extLst>
                <a:ext uri="{FF2B5EF4-FFF2-40B4-BE49-F238E27FC236}">
                  <a16:creationId xmlns:a16="http://schemas.microsoft.com/office/drawing/2014/main" id="{5331826A-1DB4-49FF-881C-7DFCEFD1A76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6" name="Rechthoek 72">
              <a:extLst>
                <a:ext uri="{FF2B5EF4-FFF2-40B4-BE49-F238E27FC236}">
                  <a16:creationId xmlns:a16="http://schemas.microsoft.com/office/drawing/2014/main" id="{EF6EC8A1-C5E9-4C6D-9992-0119A529F21A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Pull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(i.p.v. push)</a:t>
              </a:r>
            </a:p>
          </p:txBody>
        </p:sp>
      </p:grpSp>
      <p:grpSp>
        <p:nvGrpSpPr>
          <p:cNvPr id="18" name="Groep 76">
            <a:extLst>
              <a:ext uri="{FF2B5EF4-FFF2-40B4-BE49-F238E27FC236}">
                <a16:creationId xmlns:a16="http://schemas.microsoft.com/office/drawing/2014/main" id="{E6B0452B-9A1D-4C14-B1C1-DCBA1CE63D24}"/>
              </a:ext>
            </a:extLst>
          </p:cNvPr>
          <p:cNvGrpSpPr/>
          <p:nvPr/>
        </p:nvGrpSpPr>
        <p:grpSpPr>
          <a:xfrm>
            <a:off x="9956340" y="2593149"/>
            <a:ext cx="1120088" cy="442455"/>
            <a:chOff x="8776800" y="4742194"/>
            <a:chExt cx="1944000" cy="767916"/>
          </a:xfr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9" name="Rechthoek 78">
              <a:extLst>
                <a:ext uri="{FF2B5EF4-FFF2-40B4-BE49-F238E27FC236}">
                  <a16:creationId xmlns:a16="http://schemas.microsoft.com/office/drawing/2014/main" id="{29225A76-B5F8-432D-8EAD-970E97C4C5F5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0" name="Rechthoek 79">
              <a:extLst>
                <a:ext uri="{FF2B5EF4-FFF2-40B4-BE49-F238E27FC236}">
                  <a16:creationId xmlns:a16="http://schemas.microsoft.com/office/drawing/2014/main" id="{7BFAB7FD-D667-4308-A19C-736891158154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1" name="Rechthoek 80">
              <a:extLst>
                <a:ext uri="{FF2B5EF4-FFF2-40B4-BE49-F238E27FC236}">
                  <a16:creationId xmlns:a16="http://schemas.microsoft.com/office/drawing/2014/main" id="{E8E5625D-DCC1-4987-8FA4-C1A4B4BD1DA0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2" name="Rechthoek 77">
              <a:extLst>
                <a:ext uri="{FF2B5EF4-FFF2-40B4-BE49-F238E27FC236}">
                  <a16:creationId xmlns:a16="http://schemas.microsoft.com/office/drawing/2014/main" id="{025F28A7-630D-4618-BA31-723B4DD37DC4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Makelaar/Hub</a:t>
              </a:r>
            </a:p>
          </p:txBody>
        </p:sp>
      </p:grpSp>
      <p:grpSp>
        <p:nvGrpSpPr>
          <p:cNvPr id="19" name="Groep 81">
            <a:extLst>
              <a:ext uri="{FF2B5EF4-FFF2-40B4-BE49-F238E27FC236}">
                <a16:creationId xmlns:a16="http://schemas.microsoft.com/office/drawing/2014/main" id="{78F68F37-FEEC-4CA4-AE39-897C8ED47AA8}"/>
              </a:ext>
            </a:extLst>
          </p:cNvPr>
          <p:cNvGrpSpPr/>
          <p:nvPr/>
        </p:nvGrpSpPr>
        <p:grpSpPr>
          <a:xfrm>
            <a:off x="9118260" y="3433309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Rechthoek 83">
              <a:extLst>
                <a:ext uri="{FF2B5EF4-FFF2-40B4-BE49-F238E27FC236}">
                  <a16:creationId xmlns:a16="http://schemas.microsoft.com/office/drawing/2014/main" id="{3DE1AEBF-1BD5-4EBD-AA82-7AA75DB10033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6" name="Rechthoek 84">
              <a:extLst>
                <a:ext uri="{FF2B5EF4-FFF2-40B4-BE49-F238E27FC236}">
                  <a16:creationId xmlns:a16="http://schemas.microsoft.com/office/drawing/2014/main" id="{8D3376C4-6C11-4C0D-8411-19BCE4D325E4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7" name="Rechthoek 85">
              <a:extLst>
                <a:ext uri="{FF2B5EF4-FFF2-40B4-BE49-F238E27FC236}">
                  <a16:creationId xmlns:a16="http://schemas.microsoft.com/office/drawing/2014/main" id="{E76BFF79-1106-4D63-B166-C30383BA3864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8" name="Rechthoek 82">
              <a:extLst>
                <a:ext uri="{FF2B5EF4-FFF2-40B4-BE49-F238E27FC236}">
                  <a16:creationId xmlns:a16="http://schemas.microsoft.com/office/drawing/2014/main" id="{019B9972-3C03-439C-B8C0-DB3862A28AD9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Centrale type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catalogus </a:t>
              </a:r>
            </a:p>
          </p:txBody>
        </p:sp>
      </p:grpSp>
      <p:grpSp>
        <p:nvGrpSpPr>
          <p:cNvPr id="20" name="Groep 86">
            <a:extLst>
              <a:ext uri="{FF2B5EF4-FFF2-40B4-BE49-F238E27FC236}">
                <a16:creationId xmlns:a16="http://schemas.microsoft.com/office/drawing/2014/main" id="{4DB5C9C3-C981-4984-9E09-C2A313A12BCF}"/>
              </a:ext>
            </a:extLst>
          </p:cNvPr>
          <p:cNvGrpSpPr/>
          <p:nvPr/>
        </p:nvGrpSpPr>
        <p:grpSpPr>
          <a:xfrm>
            <a:off x="3018095" y="5102744"/>
            <a:ext cx="1120087" cy="442456"/>
            <a:chOff x="8776800" y="4742194"/>
            <a:chExt cx="1944000" cy="767919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Rechthoek 90">
              <a:extLst>
                <a:ext uri="{FF2B5EF4-FFF2-40B4-BE49-F238E27FC236}">
                  <a16:creationId xmlns:a16="http://schemas.microsoft.com/office/drawing/2014/main" id="{A7211DA4-938E-4BA6-85BD-BDB9F2F908FF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2" name="Rechthoek 88">
              <a:extLst>
                <a:ext uri="{FF2B5EF4-FFF2-40B4-BE49-F238E27FC236}">
                  <a16:creationId xmlns:a16="http://schemas.microsoft.com/office/drawing/2014/main" id="{10E4EE39-4822-4F99-A233-A45EEDEE9D60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3" name="Rechthoek 89">
              <a:extLst>
                <a:ext uri="{FF2B5EF4-FFF2-40B4-BE49-F238E27FC236}">
                  <a16:creationId xmlns:a16="http://schemas.microsoft.com/office/drawing/2014/main" id="{8314398F-2AE2-41F2-AF3F-D551449B0E8D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4" name="Rechthoek 87">
              <a:extLst>
                <a:ext uri="{FF2B5EF4-FFF2-40B4-BE49-F238E27FC236}">
                  <a16:creationId xmlns:a16="http://schemas.microsoft.com/office/drawing/2014/main" id="{DC3A23EA-13B3-49F3-88F1-751F1E7C6D2D}"/>
                </a:ext>
              </a:extLst>
            </p:cNvPr>
            <p:cNvSpPr/>
            <p:nvPr/>
          </p:nvSpPr>
          <p:spPr>
            <a:xfrm>
              <a:off x="8776800" y="4825597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Bevraging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(i.r.t. notificeren)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11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1555BDE-2BEC-4009-B5C3-9F053B9AF5FB}"/>
              </a:ext>
            </a:extLst>
          </p:cNvPr>
          <p:cNvSpPr/>
          <p:nvPr/>
        </p:nvSpPr>
        <p:spPr>
          <a:xfrm>
            <a:off x="721537" y="1808957"/>
            <a:ext cx="3499133" cy="45655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>
                <a:solidFill>
                  <a:sysClr val="windowText" lastClr="000000"/>
                </a:solidFill>
              </a:rPr>
              <a:t>Event format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DBA223-BE39-4964-A90D-54A4675EB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Cloud events adoptie: Verdere standaardisatie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B81F0A1-E876-4AB6-9A65-D9F78220409A}"/>
              </a:ext>
            </a:extLst>
          </p:cNvPr>
          <p:cNvSpPr/>
          <p:nvPr/>
        </p:nvSpPr>
        <p:spPr>
          <a:xfrm>
            <a:off x="4382509" y="1808957"/>
            <a:ext cx="3499133" cy="456558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>
                <a:solidFill>
                  <a:sysClr val="windowText" lastClr="000000"/>
                </a:solidFill>
              </a:rPr>
              <a:t>Subscription API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B204FEA5-2D8A-43B5-B4E6-E69889A3CC12}"/>
              </a:ext>
            </a:extLst>
          </p:cNvPr>
          <p:cNvSpPr/>
          <p:nvPr/>
        </p:nvSpPr>
        <p:spPr>
          <a:xfrm>
            <a:off x="8021478" y="1808957"/>
            <a:ext cx="3499133" cy="456558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>
                <a:solidFill>
                  <a:sysClr val="windowText" lastClr="000000"/>
                </a:solidFill>
              </a:rPr>
              <a:t>Discovery API</a:t>
            </a:r>
          </a:p>
        </p:txBody>
      </p:sp>
      <p:grpSp>
        <p:nvGrpSpPr>
          <p:cNvPr id="10" name="Groep 30">
            <a:extLst>
              <a:ext uri="{FF2B5EF4-FFF2-40B4-BE49-F238E27FC236}">
                <a16:creationId xmlns:a16="http://schemas.microsoft.com/office/drawing/2014/main" id="{C8A54A60-BC0E-485D-8FC1-A7350A4C9E19}"/>
              </a:ext>
            </a:extLst>
          </p:cNvPr>
          <p:cNvGrpSpPr/>
          <p:nvPr/>
        </p:nvGrpSpPr>
        <p:grpSpPr>
          <a:xfrm>
            <a:off x="1036875" y="2365527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1" name="Rechthoek 29">
              <a:extLst>
                <a:ext uri="{FF2B5EF4-FFF2-40B4-BE49-F238E27FC236}">
                  <a16:creationId xmlns:a16="http://schemas.microsoft.com/office/drawing/2014/main" id="{CA9C8A2D-06BE-4A49-9A56-573601F0835A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2" name="Rechthoek 27">
              <a:extLst>
                <a:ext uri="{FF2B5EF4-FFF2-40B4-BE49-F238E27FC236}">
                  <a16:creationId xmlns:a16="http://schemas.microsoft.com/office/drawing/2014/main" id="{43CADD1F-5A64-4A2D-8D9F-26A5694459A5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3" name="Rechthoek 28">
              <a:extLst>
                <a:ext uri="{FF2B5EF4-FFF2-40B4-BE49-F238E27FC236}">
                  <a16:creationId xmlns:a16="http://schemas.microsoft.com/office/drawing/2014/main" id="{CB4598D9-459B-4EE8-B953-76641B47991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4" name="Rechthoek 26">
              <a:extLst>
                <a:ext uri="{FF2B5EF4-FFF2-40B4-BE49-F238E27FC236}">
                  <a16:creationId xmlns:a16="http://schemas.microsoft.com/office/drawing/2014/main" id="{C83886E7-C548-4A19-82A1-541BF3E7B6BE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Basale notificatie</a:t>
              </a:r>
            </a:p>
          </p:txBody>
        </p:sp>
      </p:grpSp>
      <p:grpSp>
        <p:nvGrpSpPr>
          <p:cNvPr id="11" name="Groep 31">
            <a:extLst>
              <a:ext uri="{FF2B5EF4-FFF2-40B4-BE49-F238E27FC236}">
                <a16:creationId xmlns:a16="http://schemas.microsoft.com/office/drawing/2014/main" id="{AEB34369-7C52-43C5-B2E1-52EDE56C3BD0}"/>
              </a:ext>
            </a:extLst>
          </p:cNvPr>
          <p:cNvGrpSpPr/>
          <p:nvPr/>
        </p:nvGrpSpPr>
        <p:grpSpPr>
          <a:xfrm>
            <a:off x="2396154" y="2365526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7" name="Rechthoek 33">
              <a:extLst>
                <a:ext uri="{FF2B5EF4-FFF2-40B4-BE49-F238E27FC236}">
                  <a16:creationId xmlns:a16="http://schemas.microsoft.com/office/drawing/2014/main" id="{A0CC01EF-F648-4554-BF4A-2B2680D6A8DC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8" name="Rechthoek 34">
              <a:extLst>
                <a:ext uri="{FF2B5EF4-FFF2-40B4-BE49-F238E27FC236}">
                  <a16:creationId xmlns:a16="http://schemas.microsoft.com/office/drawing/2014/main" id="{402C2D26-E4C7-4115-B3E0-62CD25DFCDCA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9" name="Rechthoek 35">
              <a:extLst>
                <a:ext uri="{FF2B5EF4-FFF2-40B4-BE49-F238E27FC236}">
                  <a16:creationId xmlns:a16="http://schemas.microsoft.com/office/drawing/2014/main" id="{D1DF21C9-E026-4B1B-AD4D-23239C70A254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60" name="Rechthoek 32">
              <a:extLst>
                <a:ext uri="{FF2B5EF4-FFF2-40B4-BE49-F238E27FC236}">
                  <a16:creationId xmlns:a16="http://schemas.microsoft.com/office/drawing/2014/main" id="{C47DA8FA-A54E-4809-A827-DE3C0984818F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Gegevens over object</a:t>
              </a:r>
            </a:p>
          </p:txBody>
        </p:sp>
      </p:grpSp>
      <p:grpSp>
        <p:nvGrpSpPr>
          <p:cNvPr id="12" name="Groep 36">
            <a:extLst>
              <a:ext uri="{FF2B5EF4-FFF2-40B4-BE49-F238E27FC236}">
                <a16:creationId xmlns:a16="http://schemas.microsoft.com/office/drawing/2014/main" id="{964570CE-E773-4A54-8697-150A18305293}"/>
              </a:ext>
            </a:extLst>
          </p:cNvPr>
          <p:cNvGrpSpPr/>
          <p:nvPr/>
        </p:nvGrpSpPr>
        <p:grpSpPr>
          <a:xfrm>
            <a:off x="8229073" y="2341500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3" name="Rechthoek 38">
              <a:extLst>
                <a:ext uri="{FF2B5EF4-FFF2-40B4-BE49-F238E27FC236}">
                  <a16:creationId xmlns:a16="http://schemas.microsoft.com/office/drawing/2014/main" id="{D43FBD96-0DCC-4EE8-90A9-63A6BACBA296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4" name="Rechthoek 39">
              <a:extLst>
                <a:ext uri="{FF2B5EF4-FFF2-40B4-BE49-F238E27FC236}">
                  <a16:creationId xmlns:a16="http://schemas.microsoft.com/office/drawing/2014/main" id="{7388EDE0-894F-4850-916D-D55A2B859769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5" name="Rechthoek 40">
              <a:extLst>
                <a:ext uri="{FF2B5EF4-FFF2-40B4-BE49-F238E27FC236}">
                  <a16:creationId xmlns:a16="http://schemas.microsoft.com/office/drawing/2014/main" id="{5F37FF89-8991-4C21-BBA5-5F9FCFAD3732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6" name="Rechthoek 37">
              <a:extLst>
                <a:ext uri="{FF2B5EF4-FFF2-40B4-BE49-F238E27FC236}">
                  <a16:creationId xmlns:a16="http://schemas.microsoft.com/office/drawing/2014/main" id="{81D2CDAA-A116-4B22-8FF2-05DF234EA543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Typering</a:t>
              </a:r>
            </a:p>
          </p:txBody>
        </p:sp>
      </p:grpSp>
      <p:grpSp>
        <p:nvGrpSpPr>
          <p:cNvPr id="13" name="Groep 51">
            <a:extLst>
              <a:ext uri="{FF2B5EF4-FFF2-40B4-BE49-F238E27FC236}">
                <a16:creationId xmlns:a16="http://schemas.microsoft.com/office/drawing/2014/main" id="{5A629070-FECB-4267-9649-AB4C3CC988EF}"/>
              </a:ext>
            </a:extLst>
          </p:cNvPr>
          <p:cNvGrpSpPr/>
          <p:nvPr/>
        </p:nvGrpSpPr>
        <p:grpSpPr>
          <a:xfrm>
            <a:off x="2337878" y="3655612"/>
            <a:ext cx="1120088" cy="442455"/>
            <a:chOff x="8776800" y="4742194"/>
            <a:chExt cx="1944000" cy="767916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9" name="Rechthoek 55">
              <a:extLst>
                <a:ext uri="{FF2B5EF4-FFF2-40B4-BE49-F238E27FC236}">
                  <a16:creationId xmlns:a16="http://schemas.microsoft.com/office/drawing/2014/main" id="{9682C50E-681B-4F33-817C-186F73947913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0" name="Rechthoek 53">
              <a:extLst>
                <a:ext uri="{FF2B5EF4-FFF2-40B4-BE49-F238E27FC236}">
                  <a16:creationId xmlns:a16="http://schemas.microsoft.com/office/drawing/2014/main" id="{2206FD37-7CB6-4050-9EE5-4B6007AD2E17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1" name="Rechthoek 54">
              <a:extLst>
                <a:ext uri="{FF2B5EF4-FFF2-40B4-BE49-F238E27FC236}">
                  <a16:creationId xmlns:a16="http://schemas.microsoft.com/office/drawing/2014/main" id="{05E2A4E0-2E80-4A90-8579-C7FB966C56F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52" name="Rechthoek 52">
              <a:extLst>
                <a:ext uri="{FF2B5EF4-FFF2-40B4-BE49-F238E27FC236}">
                  <a16:creationId xmlns:a16="http://schemas.microsoft.com/office/drawing/2014/main" id="{DE7AF17D-9296-425F-978E-82A980E00078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 err="1">
                  <a:solidFill>
                    <a:schemeClr val="tx1"/>
                  </a:solidFill>
                </a:rPr>
                <a:t>Linked</a:t>
              </a:r>
              <a:r>
                <a:rPr lang="nl-NL" sz="1050" dirty="0">
                  <a:solidFill>
                    <a:schemeClr val="tx1"/>
                  </a:solidFill>
                </a:rPr>
                <a:t> data</a:t>
              </a:r>
            </a:p>
          </p:txBody>
        </p:sp>
      </p:grpSp>
      <p:grpSp>
        <p:nvGrpSpPr>
          <p:cNvPr id="14" name="Groep 56">
            <a:extLst>
              <a:ext uri="{FF2B5EF4-FFF2-40B4-BE49-F238E27FC236}">
                <a16:creationId xmlns:a16="http://schemas.microsoft.com/office/drawing/2014/main" id="{92358AD3-D08C-4758-8786-8F0D2DE128BA}"/>
              </a:ext>
            </a:extLst>
          </p:cNvPr>
          <p:cNvGrpSpPr/>
          <p:nvPr/>
        </p:nvGrpSpPr>
        <p:grpSpPr>
          <a:xfrm>
            <a:off x="1036874" y="3655612"/>
            <a:ext cx="1120088" cy="442455"/>
            <a:chOff x="8776800" y="4742194"/>
            <a:chExt cx="1944000" cy="767916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5" name="Rechthoek 58">
              <a:extLst>
                <a:ext uri="{FF2B5EF4-FFF2-40B4-BE49-F238E27FC236}">
                  <a16:creationId xmlns:a16="http://schemas.microsoft.com/office/drawing/2014/main" id="{7E30A00C-D3BE-4E1B-B6AB-7D8EF88D2902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6" name="Rechthoek 59">
              <a:extLst>
                <a:ext uri="{FF2B5EF4-FFF2-40B4-BE49-F238E27FC236}">
                  <a16:creationId xmlns:a16="http://schemas.microsoft.com/office/drawing/2014/main" id="{DE72D2D9-2FCB-44E8-9F01-825DAF8C7A3D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7" name="Rechthoek 60">
              <a:extLst>
                <a:ext uri="{FF2B5EF4-FFF2-40B4-BE49-F238E27FC236}">
                  <a16:creationId xmlns:a16="http://schemas.microsoft.com/office/drawing/2014/main" id="{F07A443C-355A-4E61-8FCE-B4FC374BE18E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8" name="Rechthoek 57">
              <a:extLst>
                <a:ext uri="{FF2B5EF4-FFF2-40B4-BE49-F238E27FC236}">
                  <a16:creationId xmlns:a16="http://schemas.microsoft.com/office/drawing/2014/main" id="{6564C5AE-78AA-4DA4-A6EE-FCD18B5F3403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Tijdsaspecten</a:t>
              </a:r>
            </a:p>
          </p:txBody>
        </p:sp>
      </p:grpSp>
      <p:grpSp>
        <p:nvGrpSpPr>
          <p:cNvPr id="15" name="Groep 61">
            <a:extLst>
              <a:ext uri="{FF2B5EF4-FFF2-40B4-BE49-F238E27FC236}">
                <a16:creationId xmlns:a16="http://schemas.microsoft.com/office/drawing/2014/main" id="{21B4CDDE-6BCC-4CDC-B6DF-C4ED3EC4E2B7}"/>
              </a:ext>
            </a:extLst>
          </p:cNvPr>
          <p:cNvGrpSpPr/>
          <p:nvPr/>
        </p:nvGrpSpPr>
        <p:grpSpPr>
          <a:xfrm>
            <a:off x="3741546" y="2364778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Rechthoek 65">
              <a:extLst>
                <a:ext uri="{FF2B5EF4-FFF2-40B4-BE49-F238E27FC236}">
                  <a16:creationId xmlns:a16="http://schemas.microsoft.com/office/drawing/2014/main" id="{CD865A8C-D3F1-4F59-A740-732757905DAD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2" name="Rechthoek 63">
              <a:extLst>
                <a:ext uri="{FF2B5EF4-FFF2-40B4-BE49-F238E27FC236}">
                  <a16:creationId xmlns:a16="http://schemas.microsoft.com/office/drawing/2014/main" id="{718B77F6-6A59-4370-AFCE-7BC490F8D69F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3" name="Rechthoek 64">
              <a:extLst>
                <a:ext uri="{FF2B5EF4-FFF2-40B4-BE49-F238E27FC236}">
                  <a16:creationId xmlns:a16="http://schemas.microsoft.com/office/drawing/2014/main" id="{D0EA1675-C42B-47C4-9651-60284404D02A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4" name="Rechthoek 62">
              <a:extLst>
                <a:ext uri="{FF2B5EF4-FFF2-40B4-BE49-F238E27FC236}">
                  <a16:creationId xmlns:a16="http://schemas.microsoft.com/office/drawing/2014/main" id="{8EB9D918-5771-4402-BC51-C650ECDFFDB5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Filteren</a:t>
              </a:r>
            </a:p>
          </p:txBody>
        </p:sp>
      </p:grpSp>
      <p:grpSp>
        <p:nvGrpSpPr>
          <p:cNvPr id="16" name="Groep 66">
            <a:extLst>
              <a:ext uri="{FF2B5EF4-FFF2-40B4-BE49-F238E27FC236}">
                <a16:creationId xmlns:a16="http://schemas.microsoft.com/office/drawing/2014/main" id="{0689438B-F992-464B-8AB7-814ECF5DBF89}"/>
              </a:ext>
            </a:extLst>
          </p:cNvPr>
          <p:cNvGrpSpPr/>
          <p:nvPr/>
        </p:nvGrpSpPr>
        <p:grpSpPr>
          <a:xfrm>
            <a:off x="5700873" y="2383395"/>
            <a:ext cx="1120088" cy="442455"/>
            <a:chOff x="8776800" y="4742194"/>
            <a:chExt cx="1944000" cy="767916"/>
          </a:xfr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7" name="Rechthoek 67">
              <a:extLst>
                <a:ext uri="{FF2B5EF4-FFF2-40B4-BE49-F238E27FC236}">
                  <a16:creationId xmlns:a16="http://schemas.microsoft.com/office/drawing/2014/main" id="{551688F2-6E6D-4A74-9406-5AB3A9119075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8" name="Rechthoek 69">
              <a:extLst>
                <a:ext uri="{FF2B5EF4-FFF2-40B4-BE49-F238E27FC236}">
                  <a16:creationId xmlns:a16="http://schemas.microsoft.com/office/drawing/2014/main" id="{F1A39969-6F32-46CC-B09B-9996F729C3D1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9" name="Rechthoek 70">
              <a:extLst>
                <a:ext uri="{FF2B5EF4-FFF2-40B4-BE49-F238E27FC236}">
                  <a16:creationId xmlns:a16="http://schemas.microsoft.com/office/drawing/2014/main" id="{BF19EF55-9CC4-46E9-ACEC-ACBE1FE0A710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40" name="Rechthoek 68">
              <a:extLst>
                <a:ext uri="{FF2B5EF4-FFF2-40B4-BE49-F238E27FC236}">
                  <a16:creationId xmlns:a16="http://schemas.microsoft.com/office/drawing/2014/main" id="{5ACDDE45-02E2-462F-BE5C-21627B447B7A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Abonneren</a:t>
              </a:r>
            </a:p>
          </p:txBody>
        </p:sp>
      </p:grpSp>
      <p:grpSp>
        <p:nvGrpSpPr>
          <p:cNvPr id="17" name="Groep 71">
            <a:extLst>
              <a:ext uri="{FF2B5EF4-FFF2-40B4-BE49-F238E27FC236}">
                <a16:creationId xmlns:a16="http://schemas.microsoft.com/office/drawing/2014/main" id="{0E200545-EAA1-4522-A5D1-F64075AF4288}"/>
              </a:ext>
            </a:extLst>
          </p:cNvPr>
          <p:cNvGrpSpPr/>
          <p:nvPr/>
        </p:nvGrpSpPr>
        <p:grpSpPr>
          <a:xfrm>
            <a:off x="5700871" y="3810923"/>
            <a:ext cx="1120088" cy="442455"/>
            <a:chOff x="8776800" y="4742194"/>
            <a:chExt cx="1944000" cy="767916"/>
          </a:xfr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Rechthoek 75">
              <a:extLst>
                <a:ext uri="{FF2B5EF4-FFF2-40B4-BE49-F238E27FC236}">
                  <a16:creationId xmlns:a16="http://schemas.microsoft.com/office/drawing/2014/main" id="{3744F92D-9022-4373-8B6A-756116F0145C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4" name="Rechthoek 73">
              <a:extLst>
                <a:ext uri="{FF2B5EF4-FFF2-40B4-BE49-F238E27FC236}">
                  <a16:creationId xmlns:a16="http://schemas.microsoft.com/office/drawing/2014/main" id="{DD3C2D41-8FEE-4C39-BCA5-9F6311A68252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5" name="Rechthoek 74">
              <a:extLst>
                <a:ext uri="{FF2B5EF4-FFF2-40B4-BE49-F238E27FC236}">
                  <a16:creationId xmlns:a16="http://schemas.microsoft.com/office/drawing/2014/main" id="{5331826A-1DB4-49FF-881C-7DFCEFD1A76F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6" name="Rechthoek 72">
              <a:extLst>
                <a:ext uri="{FF2B5EF4-FFF2-40B4-BE49-F238E27FC236}">
                  <a16:creationId xmlns:a16="http://schemas.microsoft.com/office/drawing/2014/main" id="{EF6EC8A1-C5E9-4C6D-9992-0119A529F21A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Pull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(i.p.v. push)</a:t>
              </a:r>
            </a:p>
          </p:txBody>
        </p:sp>
      </p:grpSp>
      <p:grpSp>
        <p:nvGrpSpPr>
          <p:cNvPr id="18" name="Groep 76">
            <a:extLst>
              <a:ext uri="{FF2B5EF4-FFF2-40B4-BE49-F238E27FC236}">
                <a16:creationId xmlns:a16="http://schemas.microsoft.com/office/drawing/2014/main" id="{E6B0452B-9A1D-4C14-B1C1-DCBA1CE63D24}"/>
              </a:ext>
            </a:extLst>
          </p:cNvPr>
          <p:cNvGrpSpPr/>
          <p:nvPr/>
        </p:nvGrpSpPr>
        <p:grpSpPr>
          <a:xfrm>
            <a:off x="5700872" y="3250084"/>
            <a:ext cx="1120088" cy="442455"/>
            <a:chOff x="8776800" y="4742194"/>
            <a:chExt cx="1944000" cy="767916"/>
          </a:xfr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9" name="Rechthoek 78">
              <a:extLst>
                <a:ext uri="{FF2B5EF4-FFF2-40B4-BE49-F238E27FC236}">
                  <a16:creationId xmlns:a16="http://schemas.microsoft.com/office/drawing/2014/main" id="{29225A76-B5F8-432D-8EAD-970E97C4C5F5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0" name="Rechthoek 79">
              <a:extLst>
                <a:ext uri="{FF2B5EF4-FFF2-40B4-BE49-F238E27FC236}">
                  <a16:creationId xmlns:a16="http://schemas.microsoft.com/office/drawing/2014/main" id="{7BFAB7FD-D667-4308-A19C-736891158154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1" name="Rechthoek 80">
              <a:extLst>
                <a:ext uri="{FF2B5EF4-FFF2-40B4-BE49-F238E27FC236}">
                  <a16:creationId xmlns:a16="http://schemas.microsoft.com/office/drawing/2014/main" id="{E8E5625D-DCC1-4987-8FA4-C1A4B4BD1DA0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32" name="Rechthoek 77">
              <a:extLst>
                <a:ext uri="{FF2B5EF4-FFF2-40B4-BE49-F238E27FC236}">
                  <a16:creationId xmlns:a16="http://schemas.microsoft.com/office/drawing/2014/main" id="{025F28A7-630D-4618-BA31-723B4DD37DC4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Makelaar/Hub</a:t>
              </a:r>
            </a:p>
          </p:txBody>
        </p:sp>
      </p:grpSp>
      <p:grpSp>
        <p:nvGrpSpPr>
          <p:cNvPr id="19" name="Groep 81">
            <a:extLst>
              <a:ext uri="{FF2B5EF4-FFF2-40B4-BE49-F238E27FC236}">
                <a16:creationId xmlns:a16="http://schemas.microsoft.com/office/drawing/2014/main" id="{78F68F37-FEEC-4CA4-AE39-897C8ED47AA8}"/>
              </a:ext>
            </a:extLst>
          </p:cNvPr>
          <p:cNvGrpSpPr/>
          <p:nvPr/>
        </p:nvGrpSpPr>
        <p:grpSpPr>
          <a:xfrm>
            <a:off x="8229073" y="2964440"/>
            <a:ext cx="1120088" cy="442455"/>
            <a:chOff x="8776800" y="4742194"/>
            <a:chExt cx="1944000" cy="767916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Rechthoek 83">
              <a:extLst>
                <a:ext uri="{FF2B5EF4-FFF2-40B4-BE49-F238E27FC236}">
                  <a16:creationId xmlns:a16="http://schemas.microsoft.com/office/drawing/2014/main" id="{3DE1AEBF-1BD5-4EBD-AA82-7AA75DB10033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6" name="Rechthoek 84">
              <a:extLst>
                <a:ext uri="{FF2B5EF4-FFF2-40B4-BE49-F238E27FC236}">
                  <a16:creationId xmlns:a16="http://schemas.microsoft.com/office/drawing/2014/main" id="{8D3376C4-6C11-4C0D-8411-19BCE4D325E4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7" name="Rechthoek 85">
              <a:extLst>
                <a:ext uri="{FF2B5EF4-FFF2-40B4-BE49-F238E27FC236}">
                  <a16:creationId xmlns:a16="http://schemas.microsoft.com/office/drawing/2014/main" id="{E76BFF79-1106-4D63-B166-C30383BA3864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8" name="Rechthoek 82">
              <a:extLst>
                <a:ext uri="{FF2B5EF4-FFF2-40B4-BE49-F238E27FC236}">
                  <a16:creationId xmlns:a16="http://schemas.microsoft.com/office/drawing/2014/main" id="{019B9972-3C03-439C-B8C0-DB3862A28AD9}"/>
                </a:ext>
              </a:extLst>
            </p:cNvPr>
            <p:cNvSpPr/>
            <p:nvPr/>
          </p:nvSpPr>
          <p:spPr>
            <a:xfrm>
              <a:off x="8776800" y="4825594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Centrale type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catalogus </a:t>
              </a:r>
            </a:p>
          </p:txBody>
        </p:sp>
      </p:grpSp>
      <p:grpSp>
        <p:nvGrpSpPr>
          <p:cNvPr id="20" name="Groep 86">
            <a:extLst>
              <a:ext uri="{FF2B5EF4-FFF2-40B4-BE49-F238E27FC236}">
                <a16:creationId xmlns:a16="http://schemas.microsoft.com/office/drawing/2014/main" id="{4DB5C9C3-C981-4984-9E09-C2A313A12BCF}"/>
              </a:ext>
            </a:extLst>
          </p:cNvPr>
          <p:cNvGrpSpPr/>
          <p:nvPr/>
        </p:nvGrpSpPr>
        <p:grpSpPr>
          <a:xfrm>
            <a:off x="1702592" y="4252602"/>
            <a:ext cx="1120087" cy="442456"/>
            <a:chOff x="8776800" y="4742194"/>
            <a:chExt cx="1944000" cy="767919"/>
          </a:xfrm>
          <a:solidFill>
            <a:srgbClr val="009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Rechthoek 90">
              <a:extLst>
                <a:ext uri="{FF2B5EF4-FFF2-40B4-BE49-F238E27FC236}">
                  <a16:creationId xmlns:a16="http://schemas.microsoft.com/office/drawing/2014/main" id="{A7211DA4-938E-4BA6-85BD-BDB9F2F908FF}"/>
                </a:ext>
              </a:extLst>
            </p:cNvPr>
            <p:cNvSpPr/>
            <p:nvPr/>
          </p:nvSpPr>
          <p:spPr>
            <a:xfrm>
              <a:off x="10175586" y="4746488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2" name="Rechthoek 88">
              <a:extLst>
                <a:ext uri="{FF2B5EF4-FFF2-40B4-BE49-F238E27FC236}">
                  <a16:creationId xmlns:a16="http://schemas.microsoft.com/office/drawing/2014/main" id="{10E4EE39-4822-4F99-A233-A45EEDEE9D60}"/>
                </a:ext>
              </a:extLst>
            </p:cNvPr>
            <p:cNvSpPr/>
            <p:nvPr/>
          </p:nvSpPr>
          <p:spPr>
            <a:xfrm>
              <a:off x="9630373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3" name="Rechthoek 89">
              <a:extLst>
                <a:ext uri="{FF2B5EF4-FFF2-40B4-BE49-F238E27FC236}">
                  <a16:creationId xmlns:a16="http://schemas.microsoft.com/office/drawing/2014/main" id="{8314398F-2AE2-41F2-AF3F-D551449B0E8D}"/>
                </a:ext>
              </a:extLst>
            </p:cNvPr>
            <p:cNvSpPr/>
            <p:nvPr/>
          </p:nvSpPr>
          <p:spPr>
            <a:xfrm>
              <a:off x="9085160" y="4742194"/>
              <a:ext cx="236853" cy="83400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050" b="1">
                <a:solidFill>
                  <a:schemeClr val="tx1"/>
                </a:solidFill>
              </a:endParaRPr>
            </a:p>
          </p:txBody>
        </p:sp>
        <p:sp>
          <p:nvSpPr>
            <p:cNvPr id="24" name="Rechthoek 87">
              <a:extLst>
                <a:ext uri="{FF2B5EF4-FFF2-40B4-BE49-F238E27FC236}">
                  <a16:creationId xmlns:a16="http://schemas.microsoft.com/office/drawing/2014/main" id="{DC3A23EA-13B3-49F3-88F1-751F1E7C6D2D}"/>
                </a:ext>
              </a:extLst>
            </p:cNvPr>
            <p:cNvSpPr/>
            <p:nvPr/>
          </p:nvSpPr>
          <p:spPr>
            <a:xfrm>
              <a:off x="8776800" y="4825597"/>
              <a:ext cx="1944000" cy="684516"/>
            </a:xfrm>
            <a:prstGeom prst="rect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Bevraging</a:t>
              </a:r>
            </a:p>
            <a:p>
              <a:pPr algn="ctr"/>
              <a:r>
                <a:rPr lang="nl-NL" sz="1050" dirty="0">
                  <a:solidFill>
                    <a:schemeClr val="tx1"/>
                  </a:solidFill>
                </a:rPr>
                <a:t>(i.r.t. notificeren)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9F7DEB9-F2E3-4088-90AF-C0DE12384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529" y="1872642"/>
            <a:ext cx="516162" cy="516162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C7E1D3C-0CFB-4F7F-A9DA-C31161975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01" y="1865115"/>
            <a:ext cx="516162" cy="51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981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AAF77F-EE79-D948-9226-90EDFE2EE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Conceptstandaard voor RESTful notificeren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F716E6-CBCA-364C-B016-086D99C73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nl-NL" sz="2000" dirty="0"/>
          </a:p>
          <a:p>
            <a:pPr marL="457200" indent="-457200">
              <a:buFont typeface="+mj-lt"/>
              <a:buAutoNum type="arabicPeriod"/>
            </a:pPr>
            <a:r>
              <a:rPr lang="nl-NL" sz="2000" dirty="0"/>
              <a:t>Cloud events is protocol neutraal</a:t>
            </a:r>
          </a:p>
          <a:p>
            <a:pPr marL="457200" indent="-457200">
              <a:buFont typeface="+mj-lt"/>
              <a:buAutoNum type="arabicPeriod"/>
            </a:pPr>
            <a:r>
              <a:rPr lang="nl-NL" sz="2000" dirty="0"/>
              <a:t>Cloud events kent meerdere ‘</a:t>
            </a:r>
            <a:r>
              <a:rPr lang="nl-NL" sz="2000" dirty="0" err="1"/>
              <a:t>protocolbindings</a:t>
            </a:r>
            <a:r>
              <a:rPr lang="nl-NL" sz="2000" dirty="0"/>
              <a:t>’ waaronder een binding voor HTTP/REST</a:t>
            </a:r>
          </a:p>
          <a:p>
            <a:pPr marL="457200" indent="-457200">
              <a:buFont typeface="+mj-lt"/>
              <a:buAutoNum type="arabicPeriod"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Waarom concept standaard voor </a:t>
            </a:r>
            <a:r>
              <a:rPr lang="nl-NL" sz="2000" dirty="0" err="1"/>
              <a:t>RESTful</a:t>
            </a:r>
            <a:r>
              <a:rPr lang="nl-NL" sz="2000" dirty="0"/>
              <a:t>?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Hoe te komen tot een concept standaard?</a:t>
            </a:r>
          </a:p>
          <a:p>
            <a:pPr marL="457200" indent="-457200">
              <a:buFont typeface="+mj-lt"/>
              <a:buAutoNum type="arabicPeriod"/>
            </a:pPr>
            <a:r>
              <a:rPr lang="nl-NL" sz="2000" dirty="0"/>
              <a:t>Onderzoeken of de REST implementatie van Cloud events bruikbaar is</a:t>
            </a:r>
          </a:p>
          <a:p>
            <a:pPr marL="457200" indent="-457200">
              <a:buFont typeface="+mj-lt"/>
              <a:buAutoNum type="arabicPeriod"/>
            </a:pPr>
            <a:r>
              <a:rPr lang="nl-NL" sz="2000" dirty="0"/>
              <a:t>Controleren of alle concepten uit ZGW Notificeren ondersteund kunnen worden</a:t>
            </a:r>
            <a:br>
              <a:rPr lang="nl-NL" sz="2000" dirty="0"/>
            </a:br>
            <a:r>
              <a:rPr lang="nl-NL" sz="2000" dirty="0"/>
              <a:t>(Conceptuele </a:t>
            </a:r>
            <a:r>
              <a:rPr lang="nl-NL" sz="2000" dirty="0" err="1"/>
              <a:t>backwards</a:t>
            </a:r>
            <a:r>
              <a:rPr lang="nl-NL" sz="2000" dirty="0"/>
              <a:t> </a:t>
            </a:r>
            <a:r>
              <a:rPr lang="nl-NL" sz="2000" dirty="0" err="1"/>
              <a:t>compatibility</a:t>
            </a:r>
            <a:r>
              <a:rPr lang="nl-NL" sz="2000" dirty="0"/>
              <a:t>).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endParaRPr lang="en-NL" sz="2000" dirty="0"/>
          </a:p>
          <a:p>
            <a:endParaRPr lang="en-NL" sz="2000" dirty="0"/>
          </a:p>
          <a:p>
            <a:pPr lvl="1"/>
            <a:endParaRPr lang="en-NL" sz="2000" dirty="0"/>
          </a:p>
          <a:p>
            <a:pPr lvl="1"/>
            <a:endParaRPr lang="en-NL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EE0A817-8EFF-4B46-8629-8E8F7D129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660" y="1135259"/>
            <a:ext cx="1473159" cy="147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2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9FE878-6B0A-44C1-AB2E-2A34101E5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Agenda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B6DABD-4F1D-4D60-A530-598FE643A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nl-NL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 err="1"/>
              <a:t>Recap</a:t>
            </a:r>
            <a:endParaRPr lang="nl-NL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Update praktijkbeproevingen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Update berichtenstandaard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nl-NL" dirty="0">
                <a:cs typeface="Calibri" panose="020F0502020204030204"/>
              </a:rPr>
              <a:t>Afronding</a:t>
            </a:r>
          </a:p>
        </p:txBody>
      </p:sp>
    </p:spTree>
    <p:extLst>
      <p:ext uri="{BB962C8B-B14F-4D97-AF65-F5344CB8AC3E}">
        <p14:creationId xmlns:p14="http://schemas.microsoft.com/office/powerpoint/2010/main" val="716239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AAF77F-EE79-D948-9226-90EDFE2EE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234" y="249847"/>
            <a:ext cx="10515600" cy="633798"/>
          </a:xfrm>
        </p:spPr>
        <p:txBody>
          <a:bodyPr/>
          <a:lstStyle/>
          <a:p>
            <a:r>
              <a:rPr lang="en-NL" dirty="0">
                <a:solidFill>
                  <a:schemeClr val="bg1">
                    <a:lumMod val="95000"/>
                  </a:schemeClr>
                </a:solidFill>
              </a:rPr>
              <a:t>Conceptstandaard voor RESTful notificeren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7C1469-C5BD-4DA8-BCBA-2C23CCD7002A}"/>
              </a:ext>
            </a:extLst>
          </p:cNvPr>
          <p:cNvSpPr txBox="1"/>
          <p:nvPr/>
        </p:nvSpPr>
        <p:spPr>
          <a:xfrm>
            <a:off x="3277111" y="4053608"/>
            <a:ext cx="787979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3200" dirty="0">
                <a:solidFill>
                  <a:schemeClr val="bg1"/>
                </a:solidFill>
              </a:rPr>
              <a:t>Hoe belangrijk is '</a:t>
            </a:r>
            <a:r>
              <a:rPr lang="nl-NL" sz="3200" dirty="0" err="1">
                <a:solidFill>
                  <a:schemeClr val="bg1"/>
                </a:solidFill>
              </a:rPr>
              <a:t>RESTful</a:t>
            </a:r>
            <a:r>
              <a:rPr lang="nl-NL" sz="3200" dirty="0">
                <a:solidFill>
                  <a:schemeClr val="bg1"/>
                </a:solidFill>
              </a:rPr>
              <a:t> pullen van events' ?</a:t>
            </a:r>
          </a:p>
          <a:p>
            <a:endParaRPr lang="nl-NL" sz="3200" dirty="0">
              <a:solidFill>
                <a:schemeClr val="bg1"/>
              </a:solidFill>
            </a:endParaRPr>
          </a:p>
          <a:p>
            <a:r>
              <a:rPr lang="nl-NL" sz="3200" dirty="0">
                <a:solidFill>
                  <a:schemeClr val="bg1"/>
                </a:solidFill>
              </a:rPr>
              <a:t>Nu en in de toekomst ?</a:t>
            </a:r>
          </a:p>
          <a:p>
            <a:endParaRPr lang="nl-NL" sz="3200" dirty="0">
              <a:solidFill>
                <a:schemeClr val="bg1"/>
              </a:solidFill>
            </a:endParaRPr>
          </a:p>
          <a:p>
            <a:r>
              <a:rPr lang="nl-NL" sz="3200" dirty="0">
                <a:solidFill>
                  <a:schemeClr val="bg1"/>
                </a:solidFill>
              </a:rPr>
              <a:t>Moeten we het (nu) willen standaardiseren 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40098AC-C3DB-48C3-A657-1B43451CA5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028" y="1343968"/>
            <a:ext cx="4651781" cy="25289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39607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BD646E-7DD0-418E-A90B-6B9E92596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cs typeface="Calibri Light"/>
              </a:rPr>
              <a:t>Afsluiting / Q&amp;A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3196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8258C-8809-4E4B-B2BF-DFBC0DB13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Samenvatting van concepten / essentie</a:t>
            </a:r>
          </a:p>
        </p:txBody>
      </p:sp>
    </p:spTree>
    <p:extLst>
      <p:ext uri="{BB962C8B-B14F-4D97-AF65-F5344CB8AC3E}">
        <p14:creationId xmlns:p14="http://schemas.microsoft.com/office/powerpoint/2010/main" val="54742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157F0C-C2A7-5B49-9240-CB6F356BD3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b="20369"/>
          <a:stretch/>
        </p:blipFill>
        <p:spPr>
          <a:xfrm>
            <a:off x="0" y="0"/>
            <a:ext cx="863244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4A7B56-214B-2647-9047-E965E9065BB0}"/>
              </a:ext>
            </a:extLst>
          </p:cNvPr>
          <p:cNvSpPr/>
          <p:nvPr/>
        </p:nvSpPr>
        <p:spPr>
          <a:xfrm>
            <a:off x="5181600" y="0"/>
            <a:ext cx="7010400" cy="6858000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C341A83-DCB1-C443-B877-802BAFAE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110" y="1828371"/>
            <a:ext cx="3797300" cy="633798"/>
          </a:xfrm>
        </p:spPr>
        <p:txBody>
          <a:bodyPr/>
          <a:lstStyle/>
          <a:p>
            <a:pPr algn="ctr"/>
            <a:r>
              <a:rPr lang="en-NL" dirty="0"/>
              <a:t>Wat is notificeren?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14107-0802-CD4E-B65B-3219704C484D}"/>
              </a:ext>
            </a:extLst>
          </p:cNvPr>
          <p:cNvSpPr/>
          <p:nvPr/>
        </p:nvSpPr>
        <p:spPr>
          <a:xfrm>
            <a:off x="3531829" y="1547729"/>
            <a:ext cx="1949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Een seintje geven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25E0F5-E985-9C48-BC5F-EABFC5962BD9}"/>
              </a:ext>
            </a:extLst>
          </p:cNvPr>
          <p:cNvSpPr/>
          <p:nvPr/>
        </p:nvSpPr>
        <p:spPr>
          <a:xfrm>
            <a:off x="5094509" y="524586"/>
            <a:ext cx="20904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Een berichtje sturen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82D073-09E2-4543-8B0A-5458B3EB84B4}"/>
              </a:ext>
            </a:extLst>
          </p:cNvPr>
          <p:cNvSpPr/>
          <p:nvPr/>
        </p:nvSpPr>
        <p:spPr>
          <a:xfrm>
            <a:off x="9057128" y="2877420"/>
            <a:ext cx="25039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Aangeven dat iets gestart kan worden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78DC0D-404D-424C-978F-5B2B301EAC41}"/>
              </a:ext>
            </a:extLst>
          </p:cNvPr>
          <p:cNvSpPr/>
          <p:nvPr/>
        </p:nvSpPr>
        <p:spPr>
          <a:xfrm>
            <a:off x="6901271" y="4211166"/>
            <a:ext cx="2155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Een opdracht geven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4DC29-E441-DA44-A127-A27EC37671E0}"/>
              </a:ext>
            </a:extLst>
          </p:cNvPr>
          <p:cNvSpPr/>
          <p:nvPr/>
        </p:nvSpPr>
        <p:spPr>
          <a:xfrm>
            <a:off x="9481808" y="955661"/>
            <a:ext cx="2057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Elkaar informeren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8999C9-77D3-F34B-AA42-3093B405B45F}"/>
              </a:ext>
            </a:extLst>
          </p:cNvPr>
          <p:cNvSpPr/>
          <p:nvPr/>
        </p:nvSpPr>
        <p:spPr>
          <a:xfrm>
            <a:off x="7855000" y="5256008"/>
            <a:ext cx="3761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dirty="0"/>
              <a:t>Een burger of bedrijf informeren over een besluit of statusverandering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C01F6F-DD99-494A-96B7-D02410AD50D0}"/>
              </a:ext>
            </a:extLst>
          </p:cNvPr>
          <p:cNvSpPr/>
          <p:nvPr/>
        </p:nvSpPr>
        <p:spPr>
          <a:xfrm>
            <a:off x="5181600" y="2872037"/>
            <a:ext cx="2427219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Vertellen wat er (zojuist) gebeurt is</a:t>
            </a:r>
            <a:endParaRPr lang="en-US"/>
          </a:p>
        </p:txBody>
      </p:sp>
      <p:sp>
        <p:nvSpPr>
          <p:cNvPr id="14" name="Tekstvak 6">
            <a:extLst>
              <a:ext uri="{FF2B5EF4-FFF2-40B4-BE49-F238E27FC236}">
                <a16:creationId xmlns:a16="http://schemas.microsoft.com/office/drawing/2014/main" id="{C9AE057F-46F9-514B-A361-9F63BCEC2791}"/>
              </a:ext>
            </a:extLst>
          </p:cNvPr>
          <p:cNvSpPr txBox="1"/>
          <p:nvPr/>
        </p:nvSpPr>
        <p:spPr>
          <a:xfrm>
            <a:off x="0" y="6611779"/>
            <a:ext cx="1592103" cy="246221"/>
          </a:xfrm>
          <a:prstGeom prst="rect">
            <a:avLst/>
          </a:prstGeom>
          <a:solidFill>
            <a:schemeClr val="bg1">
              <a:alpha val="71743"/>
            </a:schemeClr>
          </a:solidFill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Hugo </a:t>
            </a:r>
            <a:r>
              <a:rPr lang="nl-NL" sz="1000" dirty="0" err="1"/>
              <a:t>Jehanne</a:t>
            </a:r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2613670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07866-24FE-814F-A721-DD48AA38DD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" r="6080" b="25883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5" name="Tekstvak 6">
            <a:extLst>
              <a:ext uri="{FF2B5EF4-FFF2-40B4-BE49-F238E27FC236}">
                <a16:creationId xmlns:a16="http://schemas.microsoft.com/office/drawing/2014/main" id="{CF26A383-049A-234B-B24F-B65B93F13E9E}"/>
              </a:ext>
            </a:extLst>
          </p:cNvPr>
          <p:cNvSpPr txBox="1"/>
          <p:nvPr/>
        </p:nvSpPr>
        <p:spPr>
          <a:xfrm>
            <a:off x="0" y="6584346"/>
            <a:ext cx="1688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Unsplash</a:t>
            </a:r>
            <a:r>
              <a:rPr lang="nl-NL" sz="1000" dirty="0">
                <a:solidFill>
                  <a:schemeClr val="bg1">
                    <a:lumMod val="95000"/>
                    <a:alpha val="94000"/>
                  </a:schemeClr>
                </a:solidFill>
              </a:rPr>
              <a:t>, © Paul </a:t>
            </a:r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Skorupskas</a:t>
            </a:r>
            <a:endParaRPr lang="nl-NL" sz="1000" dirty="0">
              <a:solidFill>
                <a:schemeClr val="bg1">
                  <a:lumMod val="95000"/>
                  <a:alpha val="94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B936BF-C5C8-8B40-826D-B98100153DEC}"/>
              </a:ext>
            </a:extLst>
          </p:cNvPr>
          <p:cNvSpPr/>
          <p:nvPr/>
        </p:nvSpPr>
        <p:spPr>
          <a:xfrm>
            <a:off x="289250" y="333504"/>
            <a:ext cx="11613500" cy="1842768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Cloud Callout 6">
            <a:extLst>
              <a:ext uri="{FF2B5EF4-FFF2-40B4-BE49-F238E27FC236}">
                <a16:creationId xmlns:a16="http://schemas.microsoft.com/office/drawing/2014/main" id="{1813F011-D32A-424F-9192-EACB499C571F}"/>
              </a:ext>
            </a:extLst>
          </p:cNvPr>
          <p:cNvSpPr/>
          <p:nvPr/>
        </p:nvSpPr>
        <p:spPr>
          <a:xfrm>
            <a:off x="6995159" y="1966105"/>
            <a:ext cx="3557016" cy="1243583"/>
          </a:xfrm>
          <a:prstGeom prst="cloudCallout">
            <a:avLst>
              <a:gd name="adj1" fmla="val -40144"/>
              <a:gd name="adj2" fmla="val -55975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Het is gebeurd en kan niet meer veranderen.</a:t>
            </a:r>
          </a:p>
        </p:txBody>
      </p:sp>
      <p:sp>
        <p:nvSpPr>
          <p:cNvPr id="10" name="Cloud Callout 9">
            <a:extLst>
              <a:ext uri="{FF2B5EF4-FFF2-40B4-BE49-F238E27FC236}">
                <a16:creationId xmlns:a16="http://schemas.microsoft.com/office/drawing/2014/main" id="{42D3EAF1-2B9B-6344-B3C8-86336EC69EFE}"/>
              </a:ext>
            </a:extLst>
          </p:cNvPr>
          <p:cNvSpPr/>
          <p:nvPr/>
        </p:nvSpPr>
        <p:spPr>
          <a:xfrm>
            <a:off x="8211310" y="61383"/>
            <a:ext cx="2267714" cy="1097313"/>
          </a:xfrm>
          <a:prstGeom prst="cloudCallout">
            <a:avLst>
              <a:gd name="adj1" fmla="val -54144"/>
              <a:gd name="adj2" fmla="val 38188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Zowel ‘push’ als ‘pull’.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A2CDC6-09B5-C84A-8498-4BBEA6741A6A}"/>
              </a:ext>
            </a:extLst>
          </p:cNvPr>
          <p:cNvSpPr/>
          <p:nvPr/>
        </p:nvSpPr>
        <p:spPr>
          <a:xfrm>
            <a:off x="6815016" y="1076759"/>
            <a:ext cx="1512000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947E0-0B25-ED4E-BC19-023ADBFEF0FD}"/>
              </a:ext>
            </a:extLst>
          </p:cNvPr>
          <p:cNvSpPr/>
          <p:nvPr/>
        </p:nvSpPr>
        <p:spPr>
          <a:xfrm>
            <a:off x="5443414" y="1464285"/>
            <a:ext cx="2045521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D240F6-1832-DC42-9A57-408ED97CD5BB}"/>
              </a:ext>
            </a:extLst>
          </p:cNvPr>
          <p:cNvSpPr/>
          <p:nvPr/>
        </p:nvSpPr>
        <p:spPr>
          <a:xfrm>
            <a:off x="3057526" y="1458433"/>
            <a:ext cx="2357312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3ADC58-DE9B-EE40-9E3B-0FF17313DD7F}"/>
              </a:ext>
            </a:extLst>
          </p:cNvPr>
          <p:cNvSpPr/>
          <p:nvPr/>
        </p:nvSpPr>
        <p:spPr>
          <a:xfrm>
            <a:off x="289250" y="480167"/>
            <a:ext cx="114333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nl-NL" dirty="0">
                <a:solidFill>
                  <a:srgbClr val="000000"/>
                </a:solidFill>
                <a:latin typeface="Calibri" panose="020F0502020204030204" pitchFamily="34" charset="0"/>
              </a:rPr>
              <a:t>Definitie Nederlandse Notificatie Strategie:</a:t>
            </a:r>
          </a:p>
          <a:p>
            <a:pPr algn="ctr" fontAlgn="base"/>
            <a:endParaRPr lang="nl-NL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”Het door een aanbieder aan afnemers verstrekken van gegevens</a:t>
            </a: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over binnen zijn domein plaatsgevonden gebeurtenissen”</a:t>
            </a:r>
            <a:endParaRPr lang="nl-NL" sz="2400" b="0" i="1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4BBA8D-F6DE-1648-A411-D81182076856}"/>
              </a:ext>
            </a:extLst>
          </p:cNvPr>
          <p:cNvSpPr/>
          <p:nvPr/>
        </p:nvSpPr>
        <p:spPr>
          <a:xfrm>
            <a:off x="8211310" y="3481717"/>
            <a:ext cx="3691440" cy="3104254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B7A5D-CB20-4A41-B828-E1975DDCADC6}"/>
              </a:ext>
            </a:extLst>
          </p:cNvPr>
          <p:cNvSpPr/>
          <p:nvPr/>
        </p:nvSpPr>
        <p:spPr>
          <a:xfrm>
            <a:off x="8359234" y="3673504"/>
            <a:ext cx="3395591" cy="27206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nl-NL" dirty="0">
                <a:solidFill>
                  <a:srgbClr val="000000"/>
                </a:solidFill>
                <a:latin typeface="Calibri" panose="020F0502020204030204" pitchFamily="34" charset="0"/>
              </a:rPr>
              <a:t>Inperking scope: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G2G: Overheid naar overheid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 dirty="0">
                <a:solidFill>
                  <a:srgbClr val="000000"/>
                </a:solidFill>
                <a:latin typeface="Calibri" panose="020F0502020204030204" pitchFamily="34" charset="0"/>
              </a:rPr>
              <a:t>M2M: </a:t>
            </a:r>
            <a:r>
              <a:rPr lang="nl-NL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Machine naar machine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 dirty="0">
                <a:solidFill>
                  <a:srgbClr val="000000"/>
                </a:solidFill>
                <a:latin typeface="Calibri" panose="020F0502020204030204" pitchFamily="34" charset="0"/>
              </a:rPr>
              <a:t>1:N: Van één aanbieder naar meer afnemers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b="0" i="1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Gebeurtenissen met en zonder gegevenswijziging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 dirty="0">
                <a:solidFill>
                  <a:srgbClr val="000000"/>
                </a:solidFill>
                <a:latin typeface="Segoe UI" panose="020B0502040204020203" pitchFamily="34" charset="0"/>
              </a:rPr>
              <a:t>Open en gesloten data</a:t>
            </a:r>
          </a:p>
        </p:txBody>
      </p:sp>
      <p:sp>
        <p:nvSpPr>
          <p:cNvPr id="16" name="Cloud Callout 15">
            <a:extLst>
              <a:ext uri="{FF2B5EF4-FFF2-40B4-BE49-F238E27FC236}">
                <a16:creationId xmlns:a16="http://schemas.microsoft.com/office/drawing/2014/main" id="{7DE4CCF2-2204-3C43-BCAC-0369332DA8AC}"/>
              </a:ext>
            </a:extLst>
          </p:cNvPr>
          <p:cNvSpPr/>
          <p:nvPr/>
        </p:nvSpPr>
        <p:spPr>
          <a:xfrm>
            <a:off x="10175960" y="3129524"/>
            <a:ext cx="1578865" cy="815932"/>
          </a:xfrm>
          <a:prstGeom prst="cloudCallout">
            <a:avLst>
              <a:gd name="adj1" fmla="val -54144"/>
              <a:gd name="adj2" fmla="val 38188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i.v.m. tijd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2CF845-0BBD-1647-98D8-5ECD2A31A3C0}"/>
              </a:ext>
            </a:extLst>
          </p:cNvPr>
          <p:cNvSpPr txBox="1"/>
          <p:nvPr/>
        </p:nvSpPr>
        <p:spPr>
          <a:xfrm>
            <a:off x="11411462" y="612786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…</a:t>
            </a:r>
          </a:p>
        </p:txBody>
      </p:sp>
      <p:sp>
        <p:nvSpPr>
          <p:cNvPr id="18" name="Cloud Callout 17">
            <a:extLst>
              <a:ext uri="{FF2B5EF4-FFF2-40B4-BE49-F238E27FC236}">
                <a16:creationId xmlns:a16="http://schemas.microsoft.com/office/drawing/2014/main" id="{FD3C10E5-D93D-7440-82FB-BFB6F9BF69FF}"/>
              </a:ext>
            </a:extLst>
          </p:cNvPr>
          <p:cNvSpPr/>
          <p:nvPr/>
        </p:nvSpPr>
        <p:spPr>
          <a:xfrm>
            <a:off x="946784" y="1984466"/>
            <a:ext cx="3557016" cy="1243583"/>
          </a:xfrm>
          <a:prstGeom prst="cloudCallout">
            <a:avLst>
              <a:gd name="adj1" fmla="val 23922"/>
              <a:gd name="adj2" fmla="val -62294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Vraagt om goede analyse en overleg met afnemers.</a:t>
            </a:r>
          </a:p>
        </p:txBody>
      </p:sp>
    </p:spTree>
    <p:extLst>
      <p:ext uri="{BB962C8B-B14F-4D97-AF65-F5344CB8AC3E}">
        <p14:creationId xmlns:p14="http://schemas.microsoft.com/office/powerpoint/2010/main" val="58768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5" grpId="0" animBg="1"/>
      <p:bldP spid="2" grpId="0"/>
      <p:bldP spid="13" grpId="0" animBg="1"/>
      <p:bldP spid="14" grpId="0" uiExpand="1" build="p"/>
      <p:bldP spid="16" grpId="0" animBg="1"/>
      <p:bldP spid="17" grpId="0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F35AB35-CC0E-1C4C-AA55-B643431E86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 b="4500"/>
          <a:stretch/>
        </p:blipFill>
        <p:spPr>
          <a:xfrm>
            <a:off x="0" y="0"/>
            <a:ext cx="12177331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9CB5291-A598-624C-B936-260A3AB58742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29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Tekstvak 6">
            <a:extLst>
              <a:ext uri="{FF2B5EF4-FFF2-40B4-BE49-F238E27FC236}">
                <a16:creationId xmlns:a16="http://schemas.microsoft.com/office/drawing/2014/main" id="{F216240B-CF23-A240-88A8-178F496506DC}"/>
              </a:ext>
            </a:extLst>
          </p:cNvPr>
          <p:cNvSpPr txBox="1"/>
          <p:nvPr/>
        </p:nvSpPr>
        <p:spPr>
          <a:xfrm>
            <a:off x="10488574" y="6575203"/>
            <a:ext cx="1697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Joanna </a:t>
            </a:r>
            <a:r>
              <a:rPr lang="nl-NL" sz="1000" dirty="0" err="1"/>
              <a:t>Kosinska</a:t>
            </a:r>
            <a:endParaRPr lang="nl-NL" sz="1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5D55BD6-264F-2D4D-9E4B-C3A96CFCD800}"/>
              </a:ext>
            </a:extLst>
          </p:cNvPr>
          <p:cNvGrpSpPr/>
          <p:nvPr/>
        </p:nvGrpSpPr>
        <p:grpSpPr>
          <a:xfrm>
            <a:off x="513789" y="4622245"/>
            <a:ext cx="11164422" cy="804672"/>
            <a:chOff x="513633" y="4290913"/>
            <a:chExt cx="11164422" cy="80467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98DA6F-F001-FC4E-A3E8-FCEC99D0315C}"/>
                </a:ext>
              </a:extLst>
            </p:cNvPr>
            <p:cNvSpPr/>
            <p:nvPr/>
          </p:nvSpPr>
          <p:spPr>
            <a:xfrm>
              <a:off x="3266336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Seintje als er iets gebeurt/verandert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468D386-78F8-7144-92DF-41DF6F9EE005}"/>
                </a:ext>
              </a:extLst>
            </p:cNvPr>
            <p:cNvSpPr/>
            <p:nvPr/>
          </p:nvSpPr>
          <p:spPr>
            <a:xfrm>
              <a:off x="7480959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Internet of Things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(Sensoren…)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CB0535A-9F87-6C48-823E-62FD1BF36DE1}"/>
                </a:ext>
              </a:extLst>
            </p:cNvPr>
            <p:cNvSpPr/>
            <p:nvPr/>
          </p:nvSpPr>
          <p:spPr>
            <a:xfrm>
              <a:off x="513633" y="4290913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‘Seintje’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B7B4290-AD7C-7241-BCED-A1E173A3C802}"/>
              </a:ext>
            </a:extLst>
          </p:cNvPr>
          <p:cNvGrpSpPr/>
          <p:nvPr/>
        </p:nvGrpSpPr>
        <p:grpSpPr>
          <a:xfrm>
            <a:off x="513789" y="3741373"/>
            <a:ext cx="11164422" cy="804672"/>
            <a:chOff x="513633" y="3410041"/>
            <a:chExt cx="11164422" cy="80467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12ED0B-FA99-C143-A402-C9AD9D902D98}"/>
                </a:ext>
              </a:extLst>
            </p:cNvPr>
            <p:cNvSpPr/>
            <p:nvPr/>
          </p:nvSpPr>
          <p:spPr>
            <a:xfrm>
              <a:off x="3266336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Bij verandering: Oude &amp; Nieuwe gegevens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5304A0-0876-BF4A-A149-8B10C049C8A1}"/>
                </a:ext>
              </a:extLst>
            </p:cNvPr>
            <p:cNvSpPr/>
            <p:nvPr/>
          </p:nvSpPr>
          <p:spPr>
            <a:xfrm>
              <a:off x="7480959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A4B0174-8AC0-854C-9BB0-AFF225264CDB}"/>
                </a:ext>
              </a:extLst>
            </p:cNvPr>
            <p:cNvSpPr/>
            <p:nvPr/>
          </p:nvSpPr>
          <p:spPr>
            <a:xfrm>
              <a:off x="513633" y="3410041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Gegevensmutatie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B5CAD7-306C-764D-883D-178EAC8668DA}"/>
              </a:ext>
            </a:extLst>
          </p:cNvPr>
          <p:cNvGrpSpPr/>
          <p:nvPr/>
        </p:nvGrpSpPr>
        <p:grpSpPr>
          <a:xfrm>
            <a:off x="513789" y="2860501"/>
            <a:ext cx="11164422" cy="804672"/>
            <a:chOff x="513633" y="2529169"/>
            <a:chExt cx="11164422" cy="80467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138214-2B10-1446-827A-CE857C8EE3A8}"/>
                </a:ext>
              </a:extLst>
            </p:cNvPr>
            <p:cNvSpPr/>
            <p:nvPr/>
          </p:nvSpPr>
          <p:spPr>
            <a:xfrm>
              <a:off x="3266336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&amp; Nieuwe gegevens + Aanleiding.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(Soort gebeurtenis)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588C7B-89AA-B847-8F8B-9B3269BF3A83}"/>
                </a:ext>
              </a:extLst>
            </p:cNvPr>
            <p:cNvSpPr/>
            <p:nvPr/>
          </p:nvSpPr>
          <p:spPr>
            <a:xfrm>
              <a:off x="7480959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 = Verhuizing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 = Wijziging Straatnaam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9F14592-92D7-F143-A629-A07375C338F2}"/>
                </a:ext>
              </a:extLst>
            </p:cNvPr>
            <p:cNvSpPr/>
            <p:nvPr/>
          </p:nvSpPr>
          <p:spPr>
            <a:xfrm>
              <a:off x="513633" y="2529169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Gegevensmutatie 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+ Aanleiding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258FF0F-9813-F440-B950-3A04AFB6A96D}"/>
              </a:ext>
            </a:extLst>
          </p:cNvPr>
          <p:cNvGrpSpPr/>
          <p:nvPr/>
        </p:nvGrpSpPr>
        <p:grpSpPr>
          <a:xfrm>
            <a:off x="513789" y="1979629"/>
            <a:ext cx="11164422" cy="804672"/>
            <a:chOff x="513633" y="1648297"/>
            <a:chExt cx="11164422" cy="80467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EF717E-D936-FE4B-8D17-DA64E3051833}"/>
                </a:ext>
              </a:extLst>
            </p:cNvPr>
            <p:cNvSpPr/>
            <p:nvPr/>
          </p:nvSpPr>
          <p:spPr>
            <a:xfrm>
              <a:off x="3266336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Gebeurtenis is het uitgangspunt.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Gegevens horen bij gebeurtenis.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3B174D-0FBD-894A-ABFD-CDD4B9238FA0}"/>
                </a:ext>
              </a:extLst>
            </p:cNvPr>
            <p:cNvSpPr/>
            <p:nvPr/>
          </p:nvSpPr>
          <p:spPr>
            <a:xfrm>
              <a:off x="7480959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Verhuizing van gezin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i.p.v. van aparte berichten per gezinslid.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229BC91-D147-684B-81D0-C5B2E679FE21}"/>
                </a:ext>
              </a:extLst>
            </p:cNvPr>
            <p:cNvSpPr/>
            <p:nvPr/>
          </p:nvSpPr>
          <p:spPr>
            <a:xfrm>
              <a:off x="513633" y="1648297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Gebeurtenis + gegevens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(Informatierijk)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25CB4E9-7937-7D41-B23F-A6D77FBB2BD5}"/>
              </a:ext>
            </a:extLst>
          </p:cNvPr>
          <p:cNvGrpSpPr/>
          <p:nvPr/>
        </p:nvGrpSpPr>
        <p:grpSpPr>
          <a:xfrm>
            <a:off x="513789" y="1098757"/>
            <a:ext cx="11164422" cy="804672"/>
            <a:chOff x="513633" y="767425"/>
            <a:chExt cx="11164422" cy="80467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C34B5A-E0E9-8749-8873-7FB3F479ED05}"/>
                </a:ext>
              </a:extLst>
            </p:cNvPr>
            <p:cNvSpPr/>
            <p:nvPr/>
          </p:nvSpPr>
          <p:spPr>
            <a:xfrm>
              <a:off x="3266336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Informatiearme gebeurtenis.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Gegevens later/apart ophalen.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AEB3D69-EA1B-8241-9CE8-85FF8C989252}"/>
                </a:ext>
              </a:extLst>
            </p:cNvPr>
            <p:cNvSpPr/>
            <p:nvPr/>
          </p:nvSpPr>
          <p:spPr>
            <a:xfrm>
              <a:off x="7480959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Verhuizing met in bericht BSN’s.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Nieuwe adres etc via aparte bevraging.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20E56CC-85C6-C04E-93AB-09145D4A0BA7}"/>
                </a:ext>
              </a:extLst>
            </p:cNvPr>
            <p:cNvSpPr/>
            <p:nvPr/>
          </p:nvSpPr>
          <p:spPr>
            <a:xfrm>
              <a:off x="513633" y="767425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Gebeurtenis + identificatie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(Informatiearm)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1BFDEA7-68D0-F142-BF00-23F41AACFF6C}"/>
              </a:ext>
            </a:extLst>
          </p:cNvPr>
          <p:cNvGrpSpPr/>
          <p:nvPr/>
        </p:nvGrpSpPr>
        <p:grpSpPr>
          <a:xfrm>
            <a:off x="513633" y="5135418"/>
            <a:ext cx="11164422" cy="742406"/>
            <a:chOff x="513633" y="5684058"/>
            <a:chExt cx="11164422" cy="74240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06BB4AA-69A6-8E4A-AC2E-CDDFF3AB8CDF}"/>
                </a:ext>
              </a:extLst>
            </p:cNvPr>
            <p:cNvSpPr/>
            <p:nvPr/>
          </p:nvSpPr>
          <p:spPr>
            <a:xfrm>
              <a:off x="513633" y="6053328"/>
              <a:ext cx="273517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Interpretatie concept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E6B75AA-28B7-0F42-9128-C56F32760EF7}"/>
                </a:ext>
              </a:extLst>
            </p:cNvPr>
            <p:cNvSpPr/>
            <p:nvPr/>
          </p:nvSpPr>
          <p:spPr>
            <a:xfrm>
              <a:off x="3266336" y="6052657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Toelichting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C073747-AE3B-1B46-8C52-81AAA94B14CB}"/>
                </a:ext>
              </a:extLst>
            </p:cNvPr>
            <p:cNvSpPr/>
            <p:nvPr/>
          </p:nvSpPr>
          <p:spPr>
            <a:xfrm>
              <a:off x="7480959" y="6057132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Voorbeeld</a:t>
              </a:r>
            </a:p>
          </p:txBody>
        </p:sp>
        <p:sp>
          <p:nvSpPr>
            <p:cNvPr id="37" name="Up Arrow 36">
              <a:extLst>
                <a:ext uri="{FF2B5EF4-FFF2-40B4-BE49-F238E27FC236}">
                  <a16:creationId xmlns:a16="http://schemas.microsoft.com/office/drawing/2014/main" id="{FF51866D-E8BD-5A4C-89F1-9575FE7D3C01}"/>
                </a:ext>
              </a:extLst>
            </p:cNvPr>
            <p:cNvSpPr/>
            <p:nvPr/>
          </p:nvSpPr>
          <p:spPr>
            <a:xfrm>
              <a:off x="2767060" y="5684058"/>
              <a:ext cx="365760" cy="590505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8" name="Up Arrow 37">
              <a:extLst>
                <a:ext uri="{FF2B5EF4-FFF2-40B4-BE49-F238E27FC236}">
                  <a16:creationId xmlns:a16="http://schemas.microsoft.com/office/drawing/2014/main" id="{3105EA31-6B9F-D44C-B08B-3F2D5B19537A}"/>
                </a:ext>
              </a:extLst>
            </p:cNvPr>
            <p:cNvSpPr/>
            <p:nvPr/>
          </p:nvSpPr>
          <p:spPr>
            <a:xfrm>
              <a:off x="7588184" y="5684058"/>
              <a:ext cx="365760" cy="581699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46" name="Title 19">
            <a:extLst>
              <a:ext uri="{FF2B5EF4-FFF2-40B4-BE49-F238E27FC236}">
                <a16:creationId xmlns:a16="http://schemas.microsoft.com/office/drawing/2014/main" id="{1C94BF76-6301-454E-ABB4-FAC5C8FBF22F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4197096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/>
              <a:t>Gebeurtenis</a:t>
            </a:r>
            <a:endParaRPr lang="en-NL" dirty="0"/>
          </a:p>
        </p:txBody>
      </p:sp>
      <p:sp>
        <p:nvSpPr>
          <p:cNvPr id="40" name="Cloud Callout 39">
            <a:extLst>
              <a:ext uri="{FF2B5EF4-FFF2-40B4-BE49-F238E27FC236}">
                <a16:creationId xmlns:a16="http://schemas.microsoft.com/office/drawing/2014/main" id="{01C3F3A8-E26B-DA43-AAA5-4F6B60701C0C}"/>
              </a:ext>
            </a:extLst>
          </p:cNvPr>
          <p:cNvSpPr/>
          <p:nvPr/>
        </p:nvSpPr>
        <p:spPr>
          <a:xfrm>
            <a:off x="6475026" y="273480"/>
            <a:ext cx="2012177" cy="1121062"/>
          </a:xfrm>
          <a:prstGeom prst="cloudCallout">
            <a:avLst>
              <a:gd name="adj1" fmla="val -40738"/>
              <a:gd name="adj2" fmla="val 57255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dirty="0">
                <a:solidFill>
                  <a:sysClr val="windowText" lastClr="000000"/>
                </a:solidFill>
              </a:rPr>
              <a:t>Bevragen bij de bron</a:t>
            </a:r>
          </a:p>
        </p:txBody>
      </p:sp>
    </p:spTree>
    <p:extLst>
      <p:ext uri="{BB962C8B-B14F-4D97-AF65-F5344CB8AC3E}">
        <p14:creationId xmlns:p14="http://schemas.microsoft.com/office/powerpoint/2010/main" val="413681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14C69718-D809-664C-8755-F1D0F7865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491" r="-1"/>
          <a:stretch/>
        </p:blipFill>
        <p:spPr>
          <a:xfrm>
            <a:off x="1" y="0"/>
            <a:ext cx="12181904" cy="6858000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8A4C797A-8B63-AC43-832D-4A0BAB50987C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3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9">
            <a:extLst>
              <a:ext uri="{FF2B5EF4-FFF2-40B4-BE49-F238E27FC236}">
                <a16:creationId xmlns:a16="http://schemas.microsoft.com/office/drawing/2014/main" id="{1F15108C-060F-CB45-8C7B-D20569A53EB6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5148072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/>
              <a:t>‘Event driven’ paradigma</a:t>
            </a: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C0704FF-89AB-E044-99D4-4E9750E1863C}"/>
              </a:ext>
            </a:extLst>
          </p:cNvPr>
          <p:cNvGrpSpPr/>
          <p:nvPr/>
        </p:nvGrpSpPr>
        <p:grpSpPr>
          <a:xfrm>
            <a:off x="340579" y="806072"/>
            <a:ext cx="11615057" cy="2718909"/>
            <a:chOff x="340579" y="719329"/>
            <a:chExt cx="11615057" cy="271890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153A2F9C-2AA9-5D4D-9683-EBB66FC06EDE}"/>
                </a:ext>
              </a:extLst>
            </p:cNvPr>
            <p:cNvSpPr/>
            <p:nvPr/>
          </p:nvSpPr>
          <p:spPr>
            <a:xfrm>
              <a:off x="340579" y="719329"/>
              <a:ext cx="11615057" cy="2718909"/>
            </a:xfrm>
            <a:prstGeom prst="rect">
              <a:avLst/>
            </a:prstGeom>
            <a:solidFill>
              <a:schemeClr val="bg1">
                <a:alpha val="88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DD0E1950-CF67-B348-977E-4DF93F7947C3}"/>
                </a:ext>
              </a:extLst>
            </p:cNvPr>
            <p:cNvGrpSpPr/>
            <p:nvPr/>
          </p:nvGrpSpPr>
          <p:grpSpPr>
            <a:xfrm>
              <a:off x="2692906" y="1060115"/>
              <a:ext cx="8578017" cy="2100843"/>
              <a:chOff x="2692906" y="1060115"/>
              <a:chExt cx="8578017" cy="2100843"/>
            </a:xfrm>
          </p:grpSpPr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D4077E5E-970D-4C43-B34A-8A294EB062A5}"/>
                  </a:ext>
                </a:extLst>
              </p:cNvPr>
              <p:cNvSpPr/>
              <p:nvPr/>
            </p:nvSpPr>
            <p:spPr>
              <a:xfrm>
                <a:off x="2692906" y="1754316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A</a:t>
                </a:r>
              </a:p>
            </p:txBody>
          </p:sp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C37995E2-B87B-4A48-8C6C-8FEA37ED5BC8}"/>
                  </a:ext>
                </a:extLst>
              </p:cNvPr>
              <p:cNvSpPr/>
              <p:nvPr/>
            </p:nvSpPr>
            <p:spPr>
              <a:xfrm>
                <a:off x="6429102" y="17543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B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B050C5F9-4374-AA4C-A87B-F3E3D94344AA}"/>
                  </a:ext>
                </a:extLst>
              </p:cNvPr>
              <p:cNvSpPr/>
              <p:nvPr/>
            </p:nvSpPr>
            <p:spPr>
              <a:xfrm>
                <a:off x="9831867" y="10601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C</a:t>
                </a:r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4853135A-7C53-EB44-91B9-46B42AB10382}"/>
                  </a:ext>
                </a:extLst>
              </p:cNvPr>
              <p:cNvSpPr/>
              <p:nvPr/>
            </p:nvSpPr>
            <p:spPr>
              <a:xfrm>
                <a:off x="9831868" y="2343994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D</a:t>
                </a:r>
              </a:p>
            </p:txBody>
          </p:sp>
          <p:sp>
            <p:nvSpPr>
              <p:cNvPr id="7" name="Diamond 6">
                <a:extLst>
                  <a:ext uri="{FF2B5EF4-FFF2-40B4-BE49-F238E27FC236}">
                    <a16:creationId xmlns:a16="http://schemas.microsoft.com/office/drawing/2014/main" id="{860E7F68-AE07-4047-9796-B1C6DF6CB0B9}"/>
                  </a:ext>
                </a:extLst>
              </p:cNvPr>
              <p:cNvSpPr/>
              <p:nvPr/>
            </p:nvSpPr>
            <p:spPr>
              <a:xfrm>
                <a:off x="8710106" y="1877079"/>
                <a:ext cx="584616" cy="586558"/>
              </a:xfrm>
              <a:prstGeom prst="diamond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8" name="Can 7">
                <a:extLst>
                  <a:ext uri="{FF2B5EF4-FFF2-40B4-BE49-F238E27FC236}">
                    <a16:creationId xmlns:a16="http://schemas.microsoft.com/office/drawing/2014/main" id="{144C0466-C588-2942-9C69-53F405A3925E}"/>
                  </a:ext>
                </a:extLst>
              </p:cNvPr>
              <p:cNvSpPr/>
              <p:nvPr/>
            </p:nvSpPr>
            <p:spPr>
              <a:xfrm rot="16200000">
                <a:off x="5014804" y="1813650"/>
                <a:ext cx="478435" cy="698292"/>
              </a:xfrm>
              <a:prstGeom prst="can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6D29479C-8078-AE44-B2F4-3D301CB19639}"/>
                  </a:ext>
                </a:extLst>
              </p:cNvPr>
              <p:cNvCxnSpPr>
                <a:stCxn id="3" idx="3"/>
                <a:endCxn id="8" idx="1"/>
              </p:cNvCxnSpPr>
              <p:nvPr/>
            </p:nvCxnSpPr>
            <p:spPr>
              <a:xfrm flipV="1">
                <a:off x="4131961" y="2162796"/>
                <a:ext cx="772915" cy="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6EF9528-072D-F54F-94E2-1ADE02DBB788}"/>
                  </a:ext>
                </a:extLst>
              </p:cNvPr>
              <p:cNvCxnSpPr>
                <a:cxnSpLocks/>
                <a:stCxn id="8" idx="3"/>
                <a:endCxn id="4" idx="1"/>
              </p:cNvCxnSpPr>
              <p:nvPr/>
            </p:nvCxnSpPr>
            <p:spPr>
              <a:xfrm>
                <a:off x="5603168" y="2162796"/>
                <a:ext cx="825934" cy="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82FC0726-2D2D-4845-8628-F35B4B8D57E5}"/>
                  </a:ext>
                </a:extLst>
              </p:cNvPr>
              <p:cNvCxnSpPr>
                <a:cxnSpLocks/>
                <a:stCxn id="4" idx="3"/>
                <a:endCxn id="7" idx="1"/>
              </p:cNvCxnSpPr>
              <p:nvPr/>
            </p:nvCxnSpPr>
            <p:spPr>
              <a:xfrm>
                <a:off x="7868157" y="2162797"/>
                <a:ext cx="841949" cy="75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450C8D6-0663-DB4D-A6F9-CDAEB67BABD5}"/>
                  </a:ext>
                </a:extLst>
              </p:cNvPr>
              <p:cNvCxnSpPr>
                <a:cxnSpLocks/>
                <a:endCxn id="5" idx="1"/>
              </p:cNvCxnSpPr>
              <p:nvPr/>
            </p:nvCxnSpPr>
            <p:spPr>
              <a:xfrm>
                <a:off x="9002412" y="1468597"/>
                <a:ext cx="82945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C6D44DE-9149-8744-A0D3-3879D13E3BC5}"/>
                  </a:ext>
                </a:extLst>
              </p:cNvPr>
              <p:cNvCxnSpPr>
                <a:cxnSpLocks/>
                <a:endCxn id="6" idx="1"/>
              </p:cNvCxnSpPr>
              <p:nvPr/>
            </p:nvCxnSpPr>
            <p:spPr>
              <a:xfrm>
                <a:off x="9002414" y="2752476"/>
                <a:ext cx="829454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E424E33-A809-4A44-B0C3-C2F895215291}"/>
                  </a:ext>
                </a:extLst>
              </p:cNvPr>
              <p:cNvCxnSpPr>
                <a:cxnSpLocks/>
                <a:endCxn id="7" idx="0"/>
              </p:cNvCxnSpPr>
              <p:nvPr/>
            </p:nvCxnSpPr>
            <p:spPr>
              <a:xfrm>
                <a:off x="9002414" y="1468597"/>
                <a:ext cx="0" cy="408482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B721634-6F09-AD4D-BDFD-2F04884040EB}"/>
                  </a:ext>
                </a:extLst>
              </p:cNvPr>
              <p:cNvCxnSpPr>
                <a:cxnSpLocks/>
                <a:stCxn id="7" idx="2"/>
              </p:cNvCxnSpPr>
              <p:nvPr/>
            </p:nvCxnSpPr>
            <p:spPr>
              <a:xfrm flipH="1">
                <a:off x="9002412" y="2463637"/>
                <a:ext cx="2" cy="288839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32D78DB-04B1-F94F-9037-A183A7DDD87C}"/>
                </a:ext>
              </a:extLst>
            </p:cNvPr>
            <p:cNvSpPr txBox="1"/>
            <p:nvPr/>
          </p:nvSpPr>
          <p:spPr>
            <a:xfrm>
              <a:off x="683717" y="1940349"/>
              <a:ext cx="13999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400" dirty="0"/>
                <a:t>Workflow</a:t>
              </a:r>
            </a:p>
          </p:txBody>
        </p:sp>
      </p:grpSp>
      <p:sp>
        <p:nvSpPr>
          <p:cNvPr id="117" name="Tekstvak 6">
            <a:extLst>
              <a:ext uri="{FF2B5EF4-FFF2-40B4-BE49-F238E27FC236}">
                <a16:creationId xmlns:a16="http://schemas.microsoft.com/office/drawing/2014/main" id="{471E3BFD-3426-D84E-81D9-25F9387A27CC}"/>
              </a:ext>
            </a:extLst>
          </p:cNvPr>
          <p:cNvSpPr txBox="1"/>
          <p:nvPr/>
        </p:nvSpPr>
        <p:spPr>
          <a:xfrm>
            <a:off x="10553590" y="0"/>
            <a:ext cx="1681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</a:t>
            </a:r>
            <a:r>
              <a:rPr lang="nl-NL" sz="1000" dirty="0" err="1"/>
              <a:t>Denys</a:t>
            </a:r>
            <a:r>
              <a:rPr lang="nl-NL" sz="1000" dirty="0"/>
              <a:t> </a:t>
            </a:r>
            <a:r>
              <a:rPr lang="nl-NL" sz="1000" dirty="0" err="1"/>
              <a:t>Nevozhai</a:t>
            </a:r>
            <a:endParaRPr lang="nl-NL" sz="10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A71196-AFC1-DA46-8198-3F987AC4C775}"/>
              </a:ext>
            </a:extLst>
          </p:cNvPr>
          <p:cNvGrpSpPr/>
          <p:nvPr/>
        </p:nvGrpSpPr>
        <p:grpSpPr>
          <a:xfrm>
            <a:off x="340579" y="3821761"/>
            <a:ext cx="11615057" cy="2718909"/>
            <a:chOff x="340579" y="3821761"/>
            <a:chExt cx="11615057" cy="2718909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28496414-91E7-6A45-BA69-D607C8282628}"/>
                </a:ext>
              </a:extLst>
            </p:cNvPr>
            <p:cNvSpPr/>
            <p:nvPr/>
          </p:nvSpPr>
          <p:spPr>
            <a:xfrm>
              <a:off x="340579" y="3821761"/>
              <a:ext cx="11615057" cy="2718909"/>
            </a:xfrm>
            <a:prstGeom prst="rect">
              <a:avLst/>
            </a:prstGeom>
            <a:solidFill>
              <a:schemeClr val="bg1">
                <a:alpha val="88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B04532-93D9-1F40-96E6-DA3E36A97DFF}"/>
                </a:ext>
              </a:extLst>
            </p:cNvPr>
            <p:cNvSpPr txBox="1"/>
            <p:nvPr/>
          </p:nvSpPr>
          <p:spPr>
            <a:xfrm>
              <a:off x="658225" y="4736025"/>
              <a:ext cx="17683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400" dirty="0"/>
                <a:t>Event Driven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25389AAC-57F7-5641-B4E1-C172D04E33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52765" y="4477799"/>
              <a:ext cx="1980025" cy="107101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pic>
          <p:nvPicPr>
            <p:cNvPr id="47" name="Graphic 46" descr="Cell Tower outline">
              <a:extLst>
                <a:ext uri="{FF2B5EF4-FFF2-40B4-BE49-F238E27FC236}">
                  <a16:creationId xmlns:a16="http://schemas.microsoft.com/office/drawing/2014/main" id="{BDA0DA0B-2E31-3945-B86B-D5F356A8F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63931" y="3881609"/>
              <a:ext cx="914400" cy="9144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D0029EE-148E-7A4D-95CD-313824FA08BD}"/>
                </a:ext>
              </a:extLst>
            </p:cNvPr>
            <p:cNvGrpSpPr/>
            <p:nvPr/>
          </p:nvGrpSpPr>
          <p:grpSpPr>
            <a:xfrm>
              <a:off x="4563456" y="5255536"/>
              <a:ext cx="1439055" cy="1110243"/>
              <a:chOff x="4570570" y="5255536"/>
              <a:chExt cx="1439055" cy="1110243"/>
            </a:xfrm>
          </p:grpSpPr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41D0C232-BE0E-3B4F-9B75-5FD2E7CFD7DE}"/>
                  </a:ext>
                </a:extLst>
              </p:cNvPr>
              <p:cNvSpPr/>
              <p:nvPr/>
            </p:nvSpPr>
            <p:spPr>
              <a:xfrm>
                <a:off x="4570570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B</a:t>
                </a:r>
              </a:p>
            </p:txBody>
          </p: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5AAABD9E-45EC-F34E-8D96-4B721CD67164}"/>
                  </a:ext>
                </a:extLst>
              </p:cNvPr>
              <p:cNvGrpSpPr/>
              <p:nvPr/>
            </p:nvGrpSpPr>
            <p:grpSpPr>
              <a:xfrm>
                <a:off x="4662513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0" name="Rounded Rectangle 69">
                  <a:extLst>
                    <a:ext uri="{FF2B5EF4-FFF2-40B4-BE49-F238E27FC236}">
                      <a16:creationId xmlns:a16="http://schemas.microsoft.com/office/drawing/2014/main" id="{E4EEFDA6-F04E-B549-80C0-71AD547DEE98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51" name="Graphic 50" descr="Radio outline">
                  <a:extLst>
                    <a:ext uri="{FF2B5EF4-FFF2-40B4-BE49-F238E27FC236}">
                      <a16:creationId xmlns:a16="http://schemas.microsoft.com/office/drawing/2014/main" id="{F9930D6A-CE32-B848-A421-76DF86F04A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30B4B2B-CBBB-3B4C-AF90-035842843A76}"/>
                </a:ext>
              </a:extLst>
            </p:cNvPr>
            <p:cNvGrpSpPr/>
            <p:nvPr/>
          </p:nvGrpSpPr>
          <p:grpSpPr>
            <a:xfrm>
              <a:off x="6434006" y="5255536"/>
              <a:ext cx="1439055" cy="1110243"/>
              <a:chOff x="6540176" y="5255536"/>
              <a:chExt cx="1439055" cy="1110243"/>
            </a:xfrm>
          </p:grpSpPr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20B14351-5BF3-E44E-ACE3-C2797553525E}"/>
                  </a:ext>
                </a:extLst>
              </p:cNvPr>
              <p:cNvSpPr/>
              <p:nvPr/>
            </p:nvSpPr>
            <p:spPr>
              <a:xfrm>
                <a:off x="6540176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C</a:t>
                </a:r>
              </a:p>
            </p:txBody>
          </p: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6039F440-E9D0-1E4B-BDC9-4F4727681B88}"/>
                  </a:ext>
                </a:extLst>
              </p:cNvPr>
              <p:cNvGrpSpPr/>
              <p:nvPr/>
            </p:nvGrpSpPr>
            <p:grpSpPr>
              <a:xfrm>
                <a:off x="663211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4" name="Rounded Rectangle 73">
                  <a:extLst>
                    <a:ext uri="{FF2B5EF4-FFF2-40B4-BE49-F238E27FC236}">
                      <a16:creationId xmlns:a16="http://schemas.microsoft.com/office/drawing/2014/main" id="{CF7E6210-1477-574C-8C6D-DCC571F12C5A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75" name="Graphic 74" descr="Radio outline">
                  <a:extLst>
                    <a:ext uri="{FF2B5EF4-FFF2-40B4-BE49-F238E27FC236}">
                      <a16:creationId xmlns:a16="http://schemas.microsoft.com/office/drawing/2014/main" id="{3E26047B-04F2-2449-971C-594598AE34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F2F70FE-DF64-344A-8A36-E4BE7C9F0201}"/>
                </a:ext>
              </a:extLst>
            </p:cNvPr>
            <p:cNvGrpSpPr/>
            <p:nvPr/>
          </p:nvGrpSpPr>
          <p:grpSpPr>
            <a:xfrm>
              <a:off x="8304556" y="5255536"/>
              <a:ext cx="1439055" cy="1110243"/>
              <a:chOff x="8509782" y="5255536"/>
              <a:chExt cx="1439055" cy="1110243"/>
            </a:xfrm>
          </p:grpSpPr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B682E377-F72F-CC41-834F-46214B531C5B}"/>
                  </a:ext>
                </a:extLst>
              </p:cNvPr>
              <p:cNvSpPr/>
              <p:nvPr/>
            </p:nvSpPr>
            <p:spPr>
              <a:xfrm>
                <a:off x="8509782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D</a:t>
                </a:r>
              </a:p>
            </p:txBody>
          </p: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6FCDBF6-B647-B54D-AA01-20F2007E2765}"/>
                  </a:ext>
                </a:extLst>
              </p:cNvPr>
              <p:cNvGrpSpPr/>
              <p:nvPr/>
            </p:nvGrpSpPr>
            <p:grpSpPr>
              <a:xfrm>
                <a:off x="8601725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id="{3BA5C2AC-20FF-9447-98C9-13D5449DDCC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79" name="Graphic 78" descr="Radio outline">
                  <a:extLst>
                    <a:ext uri="{FF2B5EF4-FFF2-40B4-BE49-F238E27FC236}">
                      <a16:creationId xmlns:a16="http://schemas.microsoft.com/office/drawing/2014/main" id="{39C94370-06EC-FA40-AC06-CCA1613BCE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E50A66-19CD-E94C-A788-30DC54E7995E}"/>
                </a:ext>
              </a:extLst>
            </p:cNvPr>
            <p:cNvGrpSpPr/>
            <p:nvPr/>
          </p:nvGrpSpPr>
          <p:grpSpPr>
            <a:xfrm>
              <a:off x="2692906" y="5255536"/>
              <a:ext cx="1439055" cy="1110243"/>
              <a:chOff x="2692906" y="5255536"/>
              <a:chExt cx="1439055" cy="1110243"/>
            </a:xfrm>
          </p:grpSpPr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9FDA766F-6B95-7945-A572-D41527DF4FF4}"/>
                  </a:ext>
                </a:extLst>
              </p:cNvPr>
              <p:cNvSpPr/>
              <p:nvPr/>
            </p:nvSpPr>
            <p:spPr>
              <a:xfrm>
                <a:off x="2692906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A</a:t>
                </a: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6718ECB5-8B57-EC45-BA6A-7F953A06C041}"/>
                  </a:ext>
                </a:extLst>
              </p:cNvPr>
              <p:cNvGrpSpPr/>
              <p:nvPr/>
            </p:nvGrpSpPr>
            <p:grpSpPr>
              <a:xfrm>
                <a:off x="278484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83" name="Rounded Rectangle 82">
                  <a:extLst>
                    <a:ext uri="{FF2B5EF4-FFF2-40B4-BE49-F238E27FC236}">
                      <a16:creationId xmlns:a16="http://schemas.microsoft.com/office/drawing/2014/main" id="{4DCDEAD3-A594-E941-9F5A-59C396CD4A5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84" name="Graphic 83" descr="Radio outline">
                  <a:extLst>
                    <a:ext uri="{FF2B5EF4-FFF2-40B4-BE49-F238E27FC236}">
                      <a16:creationId xmlns:a16="http://schemas.microsoft.com/office/drawing/2014/main" id="{17196811-F6FC-0749-ACC2-23770D9B7B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70245383-8056-2347-9987-AAD84A149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4493" y="4735849"/>
              <a:ext cx="667900" cy="81296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99C73E82-293C-3542-BDEE-893629C4E9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62551" y="4578025"/>
              <a:ext cx="855692" cy="777667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7BD88C98-7600-654A-8F39-56F69A8F6631}"/>
                </a:ext>
              </a:extLst>
            </p:cNvPr>
            <p:cNvCxnSpPr>
              <a:cxnSpLocks/>
            </p:cNvCxnSpPr>
            <p:nvPr/>
          </p:nvCxnSpPr>
          <p:spPr>
            <a:xfrm>
              <a:off x="6525949" y="4774465"/>
              <a:ext cx="108221" cy="59623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F5EAE0CA-4FCC-3341-B180-E4AEBFF56791}"/>
                </a:ext>
              </a:extLst>
            </p:cNvPr>
            <p:cNvCxnSpPr>
              <a:cxnSpLocks/>
            </p:cNvCxnSpPr>
            <p:nvPr/>
          </p:nvCxnSpPr>
          <p:spPr>
            <a:xfrm>
              <a:off x="6557413" y="4723436"/>
              <a:ext cx="1885298" cy="63947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2F505B-8892-DD4A-962B-E0C70A922350}"/>
              </a:ext>
            </a:extLst>
          </p:cNvPr>
          <p:cNvGrpSpPr/>
          <p:nvPr/>
        </p:nvGrpSpPr>
        <p:grpSpPr>
          <a:xfrm>
            <a:off x="6557413" y="3913741"/>
            <a:ext cx="5340084" cy="2452038"/>
            <a:chOff x="6557413" y="3913741"/>
            <a:chExt cx="5340084" cy="2452038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4A596E8-6F2D-8A45-92AD-C18D6E0AFE29}"/>
                </a:ext>
              </a:extLst>
            </p:cNvPr>
            <p:cNvSpPr txBox="1"/>
            <p:nvPr/>
          </p:nvSpPr>
          <p:spPr>
            <a:xfrm>
              <a:off x="6822966" y="3913741"/>
              <a:ext cx="5074531" cy="734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NL" dirty="0"/>
                <a:t>Sterke ontkoppeling: ‘Processen kennen elkaar niet’.</a:t>
              </a:r>
            </a:p>
            <a:p>
              <a:pPr algn="r">
                <a:lnSpc>
                  <a:spcPct val="120000"/>
                </a:lnSpc>
              </a:pPr>
              <a:r>
                <a:rPr lang="en-NL" dirty="0"/>
                <a:t>Vereist zorgvuldig gedefinieerde gebeurtenissen.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E06512-E7BF-7646-BA40-39059435264B}"/>
                </a:ext>
              </a:extLst>
            </p:cNvPr>
            <p:cNvGrpSpPr/>
            <p:nvPr/>
          </p:nvGrpSpPr>
          <p:grpSpPr>
            <a:xfrm>
              <a:off x="10175106" y="5255536"/>
              <a:ext cx="1439055" cy="1110243"/>
              <a:chOff x="10175106" y="5255536"/>
              <a:chExt cx="1439055" cy="1110243"/>
            </a:xfrm>
          </p:grpSpPr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94B6E6C6-3E2A-734B-BAE7-C0465F817CFB}"/>
                  </a:ext>
                </a:extLst>
              </p:cNvPr>
              <p:cNvSpPr/>
              <p:nvPr/>
            </p:nvSpPr>
            <p:spPr>
              <a:xfrm>
                <a:off x="10175106" y="5548815"/>
                <a:ext cx="1439055" cy="816964"/>
              </a:xfrm>
              <a:prstGeom prst="roundRect">
                <a:avLst/>
              </a:prstGeom>
              <a:pattFill prst="wdUpDiag">
                <a:fgClr>
                  <a:schemeClr val="accent5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E</a:t>
                </a:r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E87FD636-276F-6445-B10A-EC36E5062A5E}"/>
                  </a:ext>
                </a:extLst>
              </p:cNvPr>
              <p:cNvGrpSpPr/>
              <p:nvPr/>
            </p:nvGrpSpPr>
            <p:grpSpPr>
              <a:xfrm>
                <a:off x="1026704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54" name="Rounded Rectangle 53">
                  <a:extLst>
                    <a:ext uri="{FF2B5EF4-FFF2-40B4-BE49-F238E27FC236}">
                      <a16:creationId xmlns:a16="http://schemas.microsoft.com/office/drawing/2014/main" id="{DD9645E9-B16B-0F4A-83F5-5AE326B85F1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55" name="Graphic 54" descr="Radio outline">
                  <a:extLst>
                    <a:ext uri="{FF2B5EF4-FFF2-40B4-BE49-F238E27FC236}">
                      <a16:creationId xmlns:a16="http://schemas.microsoft.com/office/drawing/2014/main" id="{5F48768E-2BA5-7947-B4C6-7CBF4C3BE5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97947AB-9611-004E-9491-02A43431FE5F}"/>
                </a:ext>
              </a:extLst>
            </p:cNvPr>
            <p:cNvCxnSpPr>
              <a:cxnSpLocks/>
            </p:cNvCxnSpPr>
            <p:nvPr/>
          </p:nvCxnSpPr>
          <p:spPr>
            <a:xfrm>
              <a:off x="6557413" y="4630590"/>
              <a:ext cx="3755848" cy="75570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0" name="Cloud 119">
            <a:extLst>
              <a:ext uri="{FF2B5EF4-FFF2-40B4-BE49-F238E27FC236}">
                <a16:creationId xmlns:a16="http://schemas.microsoft.com/office/drawing/2014/main" id="{8ECF6EBF-4A1D-F24C-8CB8-AC0E8C5E8315}"/>
              </a:ext>
            </a:extLst>
          </p:cNvPr>
          <p:cNvSpPr/>
          <p:nvPr/>
        </p:nvSpPr>
        <p:spPr>
          <a:xfrm>
            <a:off x="114310" y="2876608"/>
            <a:ext cx="5110018" cy="1753982"/>
          </a:xfrm>
          <a:prstGeom prst="cloud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Notificeren over gebeurtenissen is ook zonder adoptie van het event driven paradigma zinvol !</a:t>
            </a:r>
          </a:p>
        </p:txBody>
      </p:sp>
    </p:spTree>
    <p:extLst>
      <p:ext uri="{BB962C8B-B14F-4D97-AF65-F5344CB8AC3E}">
        <p14:creationId xmlns:p14="http://schemas.microsoft.com/office/powerpoint/2010/main" val="254269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Praktijkbeproevingen</a:t>
            </a:r>
          </a:p>
        </p:txBody>
      </p:sp>
    </p:spTree>
    <p:extLst>
      <p:ext uri="{BB962C8B-B14F-4D97-AF65-F5344CB8AC3E}">
        <p14:creationId xmlns:p14="http://schemas.microsoft.com/office/powerpoint/2010/main" val="105136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9">
            <a:extLst>
              <a:ext uri="{FF2B5EF4-FFF2-40B4-BE49-F238E27FC236}">
                <a16:creationId xmlns:a16="http://schemas.microsoft.com/office/drawing/2014/main" id="{84184383-6E74-124D-ABE5-205C47631CFC}"/>
              </a:ext>
            </a:extLst>
          </p:cNvPr>
          <p:cNvSpPr txBox="1">
            <a:spLocks/>
          </p:cNvSpPr>
          <p:nvPr/>
        </p:nvSpPr>
        <p:spPr>
          <a:xfrm>
            <a:off x="118871" y="76293"/>
            <a:ext cx="9130059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/>
              <a:t>Update: Beproeving gemeente </a:t>
            </a:r>
            <a:r>
              <a:rPr lang="en-GB" dirty="0" err="1"/>
              <a:t>Súdwest</a:t>
            </a:r>
            <a:r>
              <a:rPr lang="en-GB" dirty="0"/>
              <a:t> </a:t>
            </a:r>
            <a:r>
              <a:rPr lang="en-GB" dirty="0" err="1"/>
              <a:t>Fryslân</a:t>
            </a:r>
            <a:endParaRPr lang="en-NL" dirty="0"/>
          </a:p>
        </p:txBody>
      </p:sp>
      <p:sp>
        <p:nvSpPr>
          <p:cNvPr id="8" name="Tekstvak 6">
            <a:extLst>
              <a:ext uri="{FF2B5EF4-FFF2-40B4-BE49-F238E27FC236}">
                <a16:creationId xmlns:a16="http://schemas.microsoft.com/office/drawing/2014/main" id="{9E8B4D4F-B39C-2F4D-8C5A-F6A8DEE3868E}"/>
              </a:ext>
            </a:extLst>
          </p:cNvPr>
          <p:cNvSpPr txBox="1"/>
          <p:nvPr/>
        </p:nvSpPr>
        <p:spPr>
          <a:xfrm>
            <a:off x="10755388" y="0"/>
            <a:ext cx="14366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Randy </a:t>
            </a:r>
            <a:r>
              <a:rPr lang="nl-NL" sz="1000" dirty="0" err="1"/>
              <a:t>Fath</a:t>
            </a:r>
            <a:endParaRPr lang="nl-NL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2D195F-574D-4349-BFEF-DAB145D83A88}"/>
              </a:ext>
            </a:extLst>
          </p:cNvPr>
          <p:cNvSpPr/>
          <p:nvPr/>
        </p:nvSpPr>
        <p:spPr>
          <a:xfrm>
            <a:off x="5431536" y="1034509"/>
            <a:ext cx="4224528" cy="37824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Zaak:</a:t>
            </a:r>
          </a:p>
          <a:p>
            <a:pPr algn="ctr"/>
            <a:endParaRPr lang="en-NL" sz="2000" dirty="0">
              <a:solidFill>
                <a:sysClr val="windowText" lastClr="000000"/>
              </a:solidFill>
            </a:endParaRPr>
          </a:p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Aanvraag</a:t>
            </a:r>
          </a:p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Bouwvergunning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5A0FAB-86E8-AB43-A37A-18DEB102A1FC}"/>
              </a:ext>
            </a:extLst>
          </p:cNvPr>
          <p:cNvGrpSpPr/>
          <p:nvPr/>
        </p:nvGrpSpPr>
        <p:grpSpPr>
          <a:xfrm>
            <a:off x="8619744" y="1034509"/>
            <a:ext cx="2956560" cy="3782474"/>
            <a:chOff x="8619744" y="1034509"/>
            <a:chExt cx="2956560" cy="3782474"/>
          </a:xfrm>
        </p:grpSpPr>
        <p:sp>
          <p:nvSpPr>
            <p:cNvPr id="10" name="Left Arrow Callout 9">
              <a:extLst>
                <a:ext uri="{FF2B5EF4-FFF2-40B4-BE49-F238E27FC236}">
                  <a16:creationId xmlns:a16="http://schemas.microsoft.com/office/drawing/2014/main" id="{E3263758-7F1B-8B4C-ADE3-308139671473}"/>
                </a:ext>
              </a:extLst>
            </p:cNvPr>
            <p:cNvSpPr/>
            <p:nvPr/>
          </p:nvSpPr>
          <p:spPr>
            <a:xfrm>
              <a:off x="8622792" y="1034509"/>
              <a:ext cx="2953512" cy="1261872"/>
            </a:xfrm>
            <a:prstGeom prst="leftArrowCallou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Aanvrager</a:t>
              </a:r>
            </a:p>
          </p:txBody>
        </p:sp>
        <p:sp>
          <p:nvSpPr>
            <p:cNvPr id="11" name="Left Arrow Callout 10">
              <a:extLst>
                <a:ext uri="{FF2B5EF4-FFF2-40B4-BE49-F238E27FC236}">
                  <a16:creationId xmlns:a16="http://schemas.microsoft.com/office/drawing/2014/main" id="{09EC0DD2-A74F-3547-A077-AD550EF572DC}"/>
                </a:ext>
              </a:extLst>
            </p:cNvPr>
            <p:cNvSpPr/>
            <p:nvPr/>
          </p:nvSpPr>
          <p:spPr>
            <a:xfrm>
              <a:off x="8619744" y="2294810"/>
              <a:ext cx="2953512" cy="1261872"/>
            </a:xfrm>
            <a:prstGeom prst="leftArrowCallou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Bedrijf</a:t>
              </a:r>
            </a:p>
          </p:txBody>
        </p:sp>
        <p:sp>
          <p:nvSpPr>
            <p:cNvPr id="12" name="Left Arrow Callout 11">
              <a:extLst>
                <a:ext uri="{FF2B5EF4-FFF2-40B4-BE49-F238E27FC236}">
                  <a16:creationId xmlns:a16="http://schemas.microsoft.com/office/drawing/2014/main" id="{D02B4F04-E4FC-054B-A7DA-F3BA7D5FC2A0}"/>
                </a:ext>
              </a:extLst>
            </p:cNvPr>
            <p:cNvSpPr/>
            <p:nvPr/>
          </p:nvSpPr>
          <p:spPr>
            <a:xfrm>
              <a:off x="8622792" y="3555111"/>
              <a:ext cx="2953512" cy="1261872"/>
            </a:xfrm>
            <a:prstGeom prst="leftArrowCallou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Perceel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5FF823-596B-604C-987F-3BCA9A1F927C}"/>
              </a:ext>
            </a:extLst>
          </p:cNvPr>
          <p:cNvGrpSpPr/>
          <p:nvPr/>
        </p:nvGrpSpPr>
        <p:grpSpPr>
          <a:xfrm>
            <a:off x="5550408" y="4815412"/>
            <a:ext cx="3965448" cy="1254300"/>
            <a:chOff x="5550408" y="4815412"/>
            <a:chExt cx="3965448" cy="1254300"/>
          </a:xfrm>
        </p:grpSpPr>
        <p:sp>
          <p:nvSpPr>
            <p:cNvPr id="13" name="Folded Corner 12">
              <a:extLst>
                <a:ext uri="{FF2B5EF4-FFF2-40B4-BE49-F238E27FC236}">
                  <a16:creationId xmlns:a16="http://schemas.microsoft.com/office/drawing/2014/main" id="{33524905-4397-A146-82D1-DDDF5D3E83C6}"/>
                </a:ext>
              </a:extLst>
            </p:cNvPr>
            <p:cNvSpPr/>
            <p:nvPr/>
          </p:nvSpPr>
          <p:spPr>
            <a:xfrm>
              <a:off x="5550408" y="4815413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1</a:t>
              </a:r>
            </a:p>
          </p:txBody>
        </p:sp>
        <p:sp>
          <p:nvSpPr>
            <p:cNvPr id="14" name="Folded Corner 13">
              <a:extLst>
                <a:ext uri="{FF2B5EF4-FFF2-40B4-BE49-F238E27FC236}">
                  <a16:creationId xmlns:a16="http://schemas.microsoft.com/office/drawing/2014/main" id="{4C160445-5B1C-DD48-8CCB-DD61AE1CD49A}"/>
                </a:ext>
              </a:extLst>
            </p:cNvPr>
            <p:cNvSpPr/>
            <p:nvPr/>
          </p:nvSpPr>
          <p:spPr>
            <a:xfrm>
              <a:off x="6929628" y="4815412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2</a:t>
              </a:r>
            </a:p>
          </p:txBody>
        </p:sp>
        <p:sp>
          <p:nvSpPr>
            <p:cNvPr id="15" name="Folded Corner 14">
              <a:extLst>
                <a:ext uri="{FF2B5EF4-FFF2-40B4-BE49-F238E27FC236}">
                  <a16:creationId xmlns:a16="http://schemas.microsoft.com/office/drawing/2014/main" id="{09459EDD-93A5-A240-8264-A83553FE39E5}"/>
                </a:ext>
              </a:extLst>
            </p:cNvPr>
            <p:cNvSpPr/>
            <p:nvPr/>
          </p:nvSpPr>
          <p:spPr>
            <a:xfrm>
              <a:off x="8308848" y="4815412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3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9BC3B14-243E-E742-AB37-CBC40E391A3B}"/>
              </a:ext>
            </a:extLst>
          </p:cNvPr>
          <p:cNvSpPr/>
          <p:nvPr/>
        </p:nvSpPr>
        <p:spPr>
          <a:xfrm>
            <a:off x="723900" y="1037650"/>
            <a:ext cx="3992880" cy="5348160"/>
          </a:xfrm>
          <a:prstGeom prst="rect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44000" rIns="91440" bIns="45720" rtlCol="0" anchor="t"/>
          <a:lstStyle/>
          <a:p>
            <a:r>
              <a:rPr lang="en-NL" b="1" dirty="0">
                <a:solidFill>
                  <a:sysClr val="windowText" lastClr="000000"/>
                </a:solidFill>
              </a:rPr>
              <a:t>Enkele relevante gebeurtenissen</a:t>
            </a:r>
          </a:p>
          <a:p>
            <a:endParaRPr lang="en-NL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Nieuw informatie ontvangen</a:t>
            </a:r>
            <a:br>
              <a:rPr lang="en-NL" dirty="0">
                <a:solidFill>
                  <a:sysClr val="windowText" lastClr="000000"/>
                </a:solidFill>
              </a:rPr>
            </a:br>
            <a:r>
              <a:rPr lang="en-NL" dirty="0">
                <a:solidFill>
                  <a:sysClr val="windowText" lastClr="000000"/>
                </a:solidFill>
              </a:rPr>
              <a:t>(document/email)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Medewerker uit dienst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9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Onderzoek omgevingsdienst afgerond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Bedrijf failliet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Bedrijf verhuisd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Betrokken persoon overleden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ysClr val="windowText" lastClr="000000"/>
                </a:solidFill>
              </a:rPr>
              <a:t>Eigendom perceel overgedragen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r>
              <a:rPr lang="en-NL" dirty="0">
                <a:solidFill>
                  <a:sysClr val="windowText" lastClr="000000"/>
                </a:solidFill>
              </a:rPr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 err="1">
                <a:solidFill>
                  <a:schemeClr val="tx1"/>
                </a:solidFill>
              </a:rPr>
              <a:t>Statusverandering</a:t>
            </a:r>
            <a:r>
              <a:rPr lang="en-NL" dirty="0">
                <a:solidFill>
                  <a:schemeClr val="tx1"/>
                </a:solidFill>
              </a:rPr>
              <a:t> </a:t>
            </a:r>
            <a:r>
              <a:rPr lang="en-NL" dirty="0" err="1">
                <a:solidFill>
                  <a:schemeClr val="tx1"/>
                </a:solidFill>
              </a:rPr>
              <a:t>publiceren</a:t>
            </a:r>
            <a:endParaRPr lang="en-NL" dirty="0" err="1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sz="1400" dirty="0">
                <a:solidFill>
                  <a:schemeClr val="tx1"/>
                </a:solidFill>
              </a:rPr>
              <a:t>(</a:t>
            </a:r>
            <a:r>
              <a:rPr lang="en-NL" sz="1400" dirty="0" err="1">
                <a:solidFill>
                  <a:schemeClr val="tx1"/>
                </a:solidFill>
              </a:rPr>
              <a:t>Te</a:t>
            </a:r>
            <a:r>
              <a:rPr lang="en-NL" sz="1400" dirty="0">
                <a:solidFill>
                  <a:schemeClr val="tx1"/>
                </a:solidFill>
              </a:rPr>
              <a:t> </a:t>
            </a:r>
            <a:r>
              <a:rPr lang="en-NL" sz="1400" dirty="0" err="1">
                <a:solidFill>
                  <a:schemeClr val="tx1"/>
                </a:solidFill>
              </a:rPr>
              <a:t>gebruiken</a:t>
            </a:r>
            <a:r>
              <a:rPr lang="en-NL" sz="1400" dirty="0">
                <a:solidFill>
                  <a:schemeClr val="tx1"/>
                </a:solidFill>
              </a:rPr>
              <a:t> </a:t>
            </a:r>
            <a:r>
              <a:rPr lang="en-NL" sz="1400" dirty="0" err="1">
                <a:solidFill>
                  <a:schemeClr val="tx1"/>
                </a:solidFill>
              </a:rPr>
              <a:t>voor</a:t>
            </a:r>
            <a:r>
              <a:rPr lang="en-NL" sz="1400" dirty="0">
                <a:solidFill>
                  <a:schemeClr val="tx1"/>
                </a:solidFill>
              </a:rPr>
              <a:t> 'XML generator' </a:t>
            </a:r>
            <a:r>
              <a:rPr lang="en-NL" sz="1400" dirty="0" err="1">
                <a:solidFill>
                  <a:schemeClr val="tx1"/>
                </a:solidFill>
              </a:rPr>
              <a:t>voor</a:t>
            </a:r>
            <a:r>
              <a:rPr lang="en-NL" sz="1400" dirty="0">
                <a:solidFill>
                  <a:schemeClr val="tx1"/>
                </a:solidFill>
              </a:rPr>
              <a:t> </a:t>
            </a:r>
            <a:r>
              <a:rPr lang="en-NL" sz="1400" dirty="0" err="1">
                <a:solidFill>
                  <a:schemeClr val="tx1"/>
                </a:solidFill>
              </a:rPr>
              <a:t>MijnOverheid</a:t>
            </a:r>
            <a:r>
              <a:rPr lang="en-NL" sz="1400" dirty="0">
                <a:solidFill>
                  <a:schemeClr val="tx1"/>
                </a:solidFill>
              </a:rPr>
              <a:t> </a:t>
            </a:r>
            <a:r>
              <a:rPr lang="en-NL" sz="1400" dirty="0" err="1">
                <a:solidFill>
                  <a:schemeClr val="tx1"/>
                </a:solidFill>
              </a:rPr>
              <a:t>lopende</a:t>
            </a:r>
            <a:r>
              <a:rPr lang="en-NL" sz="1400" dirty="0">
                <a:solidFill>
                  <a:schemeClr val="tx1"/>
                </a:solidFill>
              </a:rPr>
              <a:t> </a:t>
            </a:r>
            <a:r>
              <a:rPr lang="en-NL" sz="1400" dirty="0" err="1">
                <a:solidFill>
                  <a:schemeClr val="tx1"/>
                </a:solidFill>
              </a:rPr>
              <a:t>zaken</a:t>
            </a:r>
            <a:r>
              <a:rPr lang="en-NL" sz="1400" dirty="0">
                <a:solidFill>
                  <a:schemeClr val="tx1"/>
                </a:solidFill>
              </a:rPr>
              <a:t>)</a:t>
            </a:r>
            <a:endParaRPr lang="en-NL" sz="14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23B285D-BF59-9C4B-8C4C-4BA7342F8FE6}"/>
              </a:ext>
            </a:extLst>
          </p:cNvPr>
          <p:cNvSpPr/>
          <p:nvPr/>
        </p:nvSpPr>
        <p:spPr>
          <a:xfrm>
            <a:off x="143118" y="1665445"/>
            <a:ext cx="989351" cy="6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837EAEE-D174-C645-8451-ADB724D0404A}"/>
              </a:ext>
            </a:extLst>
          </p:cNvPr>
          <p:cNvSpPr/>
          <p:nvPr/>
        </p:nvSpPr>
        <p:spPr>
          <a:xfrm>
            <a:off x="143119" y="5496793"/>
            <a:ext cx="989351" cy="6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2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9B8A0927-479E-0F45-9224-3FDE687EAE83}"/>
              </a:ext>
            </a:extLst>
          </p:cNvPr>
          <p:cNvSpPr/>
          <p:nvPr/>
        </p:nvSpPr>
        <p:spPr>
          <a:xfrm>
            <a:off x="145631" y="4186047"/>
            <a:ext cx="989351" cy="6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484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uiExpand="1" build="p" animBg="1"/>
      <p:bldP spid="3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3" ma:contentTypeDescription="Een nieuw document maken." ma:contentTypeScope="" ma:versionID="8cca10c1ee08643d4bba821f8cada12f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056ddb657fe238ced06145a6a76f8ba7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F05040-BF23-4201-95EB-90306BFF55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6c619d-3dda-43e0-965c-f72c6186b5e1"/>
    <ds:schemaRef ds:uri="bdcdeddd-627c-4bb4-a5c6-f691fe7e91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29AAC33-C1DD-43CA-96A1-56A920CC27CB}">
  <ds:schemaRefs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bdcdeddd-627c-4bb4-a5c6-f691fe7e91ca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c6c619d-3dda-43e0-965c-f72c6186b5e1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896</Words>
  <Application>Microsoft Office PowerPoint</Application>
  <PresentationFormat>Widescreen</PresentationFormat>
  <Paragraphs>263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Kantoorthema</vt:lpstr>
      <vt:lpstr>  Nederlandse Notificatie Strategie</vt:lpstr>
      <vt:lpstr>Agenda</vt:lpstr>
      <vt:lpstr>Recap</vt:lpstr>
      <vt:lpstr>Wat is notificeren?</vt:lpstr>
      <vt:lpstr>PowerPoint Presentation</vt:lpstr>
      <vt:lpstr>PowerPoint Presentation</vt:lpstr>
      <vt:lpstr>PowerPoint Presentation</vt:lpstr>
      <vt:lpstr>Praktijkbeproevingen</vt:lpstr>
      <vt:lpstr>PowerPoint Presentation</vt:lpstr>
      <vt:lpstr>Update beproeving Logius</vt:lpstr>
      <vt:lpstr>Berichtenstandaard</vt:lpstr>
      <vt:lpstr>Adoptie Cloud Events standaard</vt:lpstr>
      <vt:lpstr>PowerPoint Presentation</vt:lpstr>
      <vt:lpstr>PowerPoint Presentation</vt:lpstr>
      <vt:lpstr>Conceptueel</vt:lpstr>
      <vt:lpstr>PowerPoint Presentation</vt:lpstr>
      <vt:lpstr>Cloud events adoptie: Event attributen en extensions</vt:lpstr>
      <vt:lpstr>Cloud events adoptie: Verdere standaardisatie</vt:lpstr>
      <vt:lpstr>Conceptstandaard voor RESTful notificeren</vt:lpstr>
      <vt:lpstr>Conceptstandaard voor RESTful notificeren</vt:lpstr>
      <vt:lpstr>Afsluiting /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Ad Gerrits</cp:lastModifiedBy>
  <cp:revision>106</cp:revision>
  <dcterms:created xsi:type="dcterms:W3CDTF">2021-03-10T08:47:22Z</dcterms:created>
  <dcterms:modified xsi:type="dcterms:W3CDTF">2021-10-18T11:00:37Z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</Properties>
</file>